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300" r:id="rId3"/>
    <p:sldId id="301" r:id="rId4"/>
    <p:sldId id="302" r:id="rId5"/>
    <p:sldId id="304" r:id="rId6"/>
    <p:sldId id="303" r:id="rId7"/>
    <p:sldId id="305" r:id="rId8"/>
    <p:sldId id="262" r:id="rId9"/>
    <p:sldId id="306" r:id="rId10"/>
  </p:sldIdLst>
  <p:sldSz cx="9144000" cy="5143500" type="screen16x9"/>
  <p:notesSz cx="6858000" cy="9144000"/>
  <p:embeddedFontLst>
    <p:embeddedFont>
      <p:font typeface="Advent Pro SemiBold" panose="020B0604020202020204" charset="0"/>
      <p:regular r:id="rId12"/>
      <p:bold r:id="rId13"/>
    </p:embeddedFont>
    <p:embeddedFont>
      <p:font typeface="Aldrich" panose="020B0604020202020204" charset="0"/>
      <p:regular r:id="rId14"/>
    </p:embeddedFont>
    <p:embeddedFont>
      <p:font typeface="Didact Gothic" panose="020B0604020202020204" charset="0"/>
      <p:regular r:id="rId15"/>
    </p:embeddedFont>
    <p:embeddedFont>
      <p:font typeface="Fira Sans Condensed Medium" panose="020B0604020202020204" charset="0"/>
      <p:regular r:id="rId16"/>
      <p:bold r:id="rId17"/>
      <p:italic r:id="rId18"/>
      <p:boldItalic r:id="rId19"/>
    </p:embeddedFont>
    <p:embeddedFont>
      <p:font typeface="Maven Pro" panose="020B0604020202020204" charset="0"/>
      <p:regular r:id="rId20"/>
      <p:bold r:id="rId21"/>
    </p:embeddedFont>
    <p:embeddedFont>
      <p:font typeface="Roboto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FF10EF-A20C-4CC9-8EA2-5B3075D6E451}">
  <a:tblStyle styleId="{42FF10EF-A20C-4CC9-8EA2-5B3075D6E4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511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9fa85cf4fd_0_4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9fa85cf4fd_0_4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490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9fa85cf4fd_0_4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9fa85cf4fd_0_4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008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495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861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076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9fa85cf4fd_0_4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9fa85cf4fd_0_4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91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593150" y="849350"/>
            <a:ext cx="595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45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06" name="Google Shape;106;p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492100" y="2123475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492100" y="3323814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492100" y="148338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/>
          <p:nvPr/>
        </p:nvSpPr>
        <p:spPr>
          <a:xfrm flipH="1">
            <a:off x="319043" y="283350"/>
            <a:ext cx="8505900" cy="4576800"/>
          </a:xfrm>
          <a:prstGeom prst="roundRect">
            <a:avLst>
              <a:gd name="adj" fmla="val 3396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4675100" y="579312"/>
            <a:ext cx="3804000" cy="3983400"/>
          </a:xfrm>
          <a:prstGeom prst="roundRect">
            <a:avLst>
              <a:gd name="adj" fmla="val 3396"/>
            </a:avLst>
          </a:prstGeom>
          <a:solidFill>
            <a:schemeClr val="accent4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flipH="1">
            <a:off x="6659628" y="3545595"/>
            <a:ext cx="1262868" cy="1002352"/>
          </a:xfrm>
          <a:custGeom>
            <a:avLst/>
            <a:gdLst/>
            <a:ahLst/>
            <a:cxnLst/>
            <a:rect l="l" t="t" r="r" b="b"/>
            <a:pathLst>
              <a:path w="24157" h="19743" extrusionOk="0">
                <a:moveTo>
                  <a:pt x="1676" y="0"/>
                </a:moveTo>
                <a:cubicBezTo>
                  <a:pt x="1185" y="0"/>
                  <a:pt x="818" y="164"/>
                  <a:pt x="491" y="532"/>
                </a:cubicBezTo>
                <a:cubicBezTo>
                  <a:pt x="0" y="1022"/>
                  <a:pt x="0" y="2044"/>
                  <a:pt x="654" y="2575"/>
                </a:cubicBezTo>
                <a:lnTo>
                  <a:pt x="19742" y="19743"/>
                </a:lnTo>
                <a:lnTo>
                  <a:pt x="24157" y="19743"/>
                </a:lnTo>
                <a:lnTo>
                  <a:pt x="2534" y="327"/>
                </a:lnTo>
                <a:cubicBezTo>
                  <a:pt x="2371" y="0"/>
                  <a:pt x="2044" y="0"/>
                  <a:pt x="1676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7611614" y="3464137"/>
            <a:ext cx="853189" cy="845690"/>
          </a:xfrm>
          <a:custGeom>
            <a:avLst/>
            <a:gdLst/>
            <a:ahLst/>
            <a:cxnLst/>
            <a:rect l="l" t="t" r="r" b="b"/>
            <a:pathLst>
              <a:path w="15860" h="16187" extrusionOk="0">
                <a:moveTo>
                  <a:pt x="1717" y="0"/>
                </a:moveTo>
                <a:cubicBezTo>
                  <a:pt x="1186" y="0"/>
                  <a:pt x="859" y="204"/>
                  <a:pt x="532" y="531"/>
                </a:cubicBezTo>
                <a:cubicBezTo>
                  <a:pt x="1" y="1022"/>
                  <a:pt x="1" y="2044"/>
                  <a:pt x="696" y="2575"/>
                </a:cubicBezTo>
                <a:lnTo>
                  <a:pt x="15860" y="16186"/>
                </a:lnTo>
                <a:lnTo>
                  <a:pt x="15860" y="12467"/>
                </a:lnTo>
                <a:lnTo>
                  <a:pt x="15860" y="12262"/>
                </a:lnTo>
                <a:lnTo>
                  <a:pt x="2576" y="368"/>
                </a:lnTo>
                <a:cubicBezTo>
                  <a:pt x="2371" y="204"/>
                  <a:pt x="2044" y="0"/>
                  <a:pt x="1717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661175" y="576012"/>
            <a:ext cx="3807600" cy="3986700"/>
          </a:xfrm>
          <a:prstGeom prst="roundRect">
            <a:avLst>
              <a:gd name="adj" fmla="val 3396"/>
            </a:avLst>
          </a:prstGeom>
          <a:solidFill>
            <a:schemeClr val="accent4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flipH="1">
            <a:off x="947000" y="591709"/>
            <a:ext cx="1028800" cy="820648"/>
          </a:xfrm>
          <a:custGeom>
            <a:avLst/>
            <a:gdLst/>
            <a:ahLst/>
            <a:cxnLst/>
            <a:rect l="l" t="t" r="r" b="b"/>
            <a:pathLst>
              <a:path w="22809" h="18394" extrusionOk="0">
                <a:moveTo>
                  <a:pt x="1" y="0"/>
                </a:moveTo>
                <a:lnTo>
                  <a:pt x="20070" y="18026"/>
                </a:lnTo>
                <a:cubicBezTo>
                  <a:pt x="20438" y="18393"/>
                  <a:pt x="20765" y="18393"/>
                  <a:pt x="21092" y="18393"/>
                </a:cubicBezTo>
                <a:cubicBezTo>
                  <a:pt x="21460" y="18393"/>
                  <a:pt x="21950" y="18189"/>
                  <a:pt x="22114" y="17862"/>
                </a:cubicBezTo>
                <a:cubicBezTo>
                  <a:pt x="22809" y="17372"/>
                  <a:pt x="22645" y="16350"/>
                  <a:pt x="22114" y="15818"/>
                </a:cubicBezTo>
                <a:lnTo>
                  <a:pt x="4415" y="0"/>
                </a:ln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"/>
          <p:cNvSpPr/>
          <p:nvPr/>
        </p:nvSpPr>
        <p:spPr>
          <a:xfrm flipH="1">
            <a:off x="1535518" y="590653"/>
            <a:ext cx="804131" cy="641399"/>
          </a:xfrm>
          <a:custGeom>
            <a:avLst/>
            <a:gdLst/>
            <a:ahLst/>
            <a:cxnLst/>
            <a:rect l="l" t="t" r="r" b="b"/>
            <a:pathLst>
              <a:path w="22809" h="18394" extrusionOk="0">
                <a:moveTo>
                  <a:pt x="1" y="0"/>
                </a:moveTo>
                <a:lnTo>
                  <a:pt x="20070" y="18026"/>
                </a:lnTo>
                <a:cubicBezTo>
                  <a:pt x="20438" y="18393"/>
                  <a:pt x="20765" y="18393"/>
                  <a:pt x="21092" y="18393"/>
                </a:cubicBezTo>
                <a:cubicBezTo>
                  <a:pt x="21460" y="18393"/>
                  <a:pt x="21950" y="18189"/>
                  <a:pt x="22114" y="17862"/>
                </a:cubicBezTo>
                <a:cubicBezTo>
                  <a:pt x="22809" y="17372"/>
                  <a:pt x="22645" y="16350"/>
                  <a:pt x="22114" y="15818"/>
                </a:cubicBezTo>
                <a:lnTo>
                  <a:pt x="4415" y="0"/>
                </a:ln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"/>
          <p:cNvSpPr/>
          <p:nvPr/>
        </p:nvSpPr>
        <p:spPr>
          <a:xfrm flipH="1">
            <a:off x="674764" y="1598807"/>
            <a:ext cx="768932" cy="729508"/>
          </a:xfrm>
          <a:custGeom>
            <a:avLst/>
            <a:gdLst/>
            <a:ahLst/>
            <a:cxnLst/>
            <a:rect l="l" t="t" r="r" b="b"/>
            <a:pathLst>
              <a:path w="15860" h="16187" extrusionOk="0">
                <a:moveTo>
                  <a:pt x="1717" y="0"/>
                </a:moveTo>
                <a:cubicBezTo>
                  <a:pt x="1186" y="0"/>
                  <a:pt x="859" y="204"/>
                  <a:pt x="532" y="531"/>
                </a:cubicBezTo>
                <a:cubicBezTo>
                  <a:pt x="1" y="1022"/>
                  <a:pt x="1" y="2044"/>
                  <a:pt x="696" y="2575"/>
                </a:cubicBezTo>
                <a:lnTo>
                  <a:pt x="15860" y="16186"/>
                </a:lnTo>
                <a:lnTo>
                  <a:pt x="15860" y="12467"/>
                </a:lnTo>
                <a:lnTo>
                  <a:pt x="15860" y="12262"/>
                </a:lnTo>
                <a:lnTo>
                  <a:pt x="2576" y="368"/>
                </a:lnTo>
                <a:cubicBezTo>
                  <a:pt x="2371" y="204"/>
                  <a:pt x="2044" y="0"/>
                  <a:pt x="1717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5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45" name="Google Shape;145;p5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5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" name="Google Shape;149;p5"/>
          <p:cNvGrpSpPr/>
          <p:nvPr/>
        </p:nvGrpSpPr>
        <p:grpSpPr>
          <a:xfrm rot="-10283466" flipH="1">
            <a:off x="223212" y="142930"/>
            <a:ext cx="541137" cy="2225321"/>
            <a:chOff x="871338" y="1945155"/>
            <a:chExt cx="247109" cy="1016148"/>
          </a:xfrm>
        </p:grpSpPr>
        <p:sp>
          <p:nvSpPr>
            <p:cNvPr id="150" name="Google Shape;150;p5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5"/>
          <p:cNvGrpSpPr/>
          <p:nvPr/>
        </p:nvGrpSpPr>
        <p:grpSpPr>
          <a:xfrm rot="-1025565">
            <a:off x="7915709" y="165251"/>
            <a:ext cx="961174" cy="1962025"/>
            <a:chOff x="3789888" y="1403830"/>
            <a:chExt cx="569113" cy="1161936"/>
          </a:xfrm>
        </p:grpSpPr>
        <p:sp>
          <p:nvSpPr>
            <p:cNvPr id="154" name="Google Shape;154;p5"/>
            <p:cNvSpPr/>
            <p:nvPr/>
          </p:nvSpPr>
          <p:spPr>
            <a:xfrm>
              <a:off x="3817855" y="1437512"/>
              <a:ext cx="541146" cy="1128254"/>
            </a:xfrm>
            <a:custGeom>
              <a:avLst/>
              <a:gdLst/>
              <a:ahLst/>
              <a:cxnLst/>
              <a:rect l="l" t="t" r="r" b="b"/>
              <a:pathLst>
                <a:path w="28598" h="59625" extrusionOk="0">
                  <a:moveTo>
                    <a:pt x="101" y="0"/>
                  </a:moveTo>
                  <a:lnTo>
                    <a:pt x="1" y="426"/>
                  </a:lnTo>
                  <a:cubicBezTo>
                    <a:pt x="16066" y="3359"/>
                    <a:pt x="28197" y="17344"/>
                    <a:pt x="28197" y="34161"/>
                  </a:cubicBezTo>
                  <a:lnTo>
                    <a:pt x="28197" y="34462"/>
                  </a:lnTo>
                  <a:cubicBezTo>
                    <a:pt x="28096" y="44286"/>
                    <a:pt x="23911" y="53058"/>
                    <a:pt x="17219" y="59324"/>
                  </a:cubicBezTo>
                  <a:lnTo>
                    <a:pt x="17545" y="59625"/>
                  </a:lnTo>
                  <a:cubicBezTo>
                    <a:pt x="24212" y="53359"/>
                    <a:pt x="28497" y="44386"/>
                    <a:pt x="28598" y="34462"/>
                  </a:cubicBezTo>
                  <a:lnTo>
                    <a:pt x="28598" y="34161"/>
                  </a:lnTo>
                  <a:cubicBezTo>
                    <a:pt x="28598" y="17143"/>
                    <a:pt x="16292" y="2933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3789888" y="1403830"/>
              <a:ext cx="81102" cy="79229"/>
            </a:xfrm>
            <a:custGeom>
              <a:avLst/>
              <a:gdLst/>
              <a:ahLst/>
              <a:cxnLst/>
              <a:rect l="l" t="t" r="r" b="b"/>
              <a:pathLst>
                <a:path w="4286" h="4187" extrusionOk="0">
                  <a:moveTo>
                    <a:pt x="2206" y="1"/>
                  </a:moveTo>
                  <a:cubicBezTo>
                    <a:pt x="1053" y="1"/>
                    <a:pt x="0" y="953"/>
                    <a:pt x="126" y="2106"/>
                  </a:cubicBezTo>
                  <a:cubicBezTo>
                    <a:pt x="126" y="3259"/>
                    <a:pt x="1053" y="4186"/>
                    <a:pt x="2206" y="4186"/>
                  </a:cubicBezTo>
                  <a:cubicBezTo>
                    <a:pt x="3258" y="4186"/>
                    <a:pt x="4286" y="3259"/>
                    <a:pt x="4286" y="2106"/>
                  </a:cubicBezTo>
                  <a:cubicBezTo>
                    <a:pt x="4186" y="953"/>
                    <a:pt x="3359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3985754" y="1615346"/>
              <a:ext cx="39378" cy="29898"/>
            </a:xfrm>
            <a:custGeom>
              <a:avLst/>
              <a:gdLst/>
              <a:ahLst/>
              <a:cxnLst/>
              <a:rect l="l" t="t" r="r" b="b"/>
              <a:pathLst>
                <a:path w="2081" h="1580" extrusionOk="0">
                  <a:moveTo>
                    <a:pt x="1053" y="1"/>
                  </a:moveTo>
                  <a:cubicBezTo>
                    <a:pt x="0" y="1"/>
                    <a:pt x="0" y="1580"/>
                    <a:pt x="1053" y="1580"/>
                  </a:cubicBezTo>
                  <a:cubicBezTo>
                    <a:pt x="2080" y="1580"/>
                    <a:pt x="2080" y="1"/>
                    <a:pt x="10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5"/>
          <p:cNvSpPr txBox="1">
            <a:spLocks noGrp="1"/>
          </p:cNvSpPr>
          <p:nvPr>
            <p:ph type="subTitle" idx="1"/>
          </p:nvPr>
        </p:nvSpPr>
        <p:spPr>
          <a:xfrm>
            <a:off x="1379075" y="3084605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2"/>
          </p:nvPr>
        </p:nvSpPr>
        <p:spPr>
          <a:xfrm>
            <a:off x="5391200" y="3084606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5"/>
          <p:cNvSpPr/>
          <p:nvPr/>
        </p:nvSpPr>
        <p:spPr>
          <a:xfrm>
            <a:off x="3757049" y="44949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title"/>
          </p:nvPr>
        </p:nvSpPr>
        <p:spPr>
          <a:xfrm>
            <a:off x="1276350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title" idx="3"/>
          </p:nvPr>
        </p:nvSpPr>
        <p:spPr>
          <a:xfrm>
            <a:off x="5286375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0" name="Google Shape;230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8" name="Google Shape;238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" name="Google Shape;242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16"/>
          <p:cNvGrpSpPr/>
          <p:nvPr/>
        </p:nvGrpSpPr>
        <p:grpSpPr>
          <a:xfrm>
            <a:off x="-97582" y="-6"/>
            <a:ext cx="9411247" cy="5153383"/>
            <a:chOff x="-97582" y="-6"/>
            <a:chExt cx="9411247" cy="5153383"/>
          </a:xfrm>
        </p:grpSpPr>
        <p:sp>
          <p:nvSpPr>
            <p:cNvPr id="303" name="Google Shape;303;p16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399046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 flipH="1">
              <a:off x="1314444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 flipH="1">
              <a:off x="6735804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 rot="10800000" flipH="1">
              <a:off x="8009700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 flipH="1">
              <a:off x="-24431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9" name="Google Shape;309;p16"/>
            <p:cNvGrpSpPr/>
            <p:nvPr/>
          </p:nvGrpSpPr>
          <p:grpSpPr>
            <a:xfrm>
              <a:off x="4281415" y="75177"/>
              <a:ext cx="581170" cy="125403"/>
              <a:chOff x="4685288" y="186288"/>
              <a:chExt cx="419375" cy="90485"/>
            </a:xfrm>
          </p:grpSpPr>
          <p:sp>
            <p:nvSpPr>
              <p:cNvPr id="310" name="Google Shape;310;p16"/>
              <p:cNvSpPr/>
              <p:nvPr/>
            </p:nvSpPr>
            <p:spPr>
              <a:xfrm>
                <a:off x="4687513" y="186288"/>
                <a:ext cx="414900" cy="822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1" name="Google Shape;311;p16"/>
              <p:cNvGrpSpPr/>
              <p:nvPr/>
            </p:nvGrpSpPr>
            <p:grpSpPr>
              <a:xfrm>
                <a:off x="4685288" y="186300"/>
                <a:ext cx="419375" cy="90473"/>
                <a:chOff x="4390000" y="182175"/>
                <a:chExt cx="419375" cy="90473"/>
              </a:xfrm>
            </p:grpSpPr>
            <p:sp>
              <p:nvSpPr>
                <p:cNvPr id="312" name="Google Shape;312;p16"/>
                <p:cNvSpPr/>
                <p:nvPr/>
              </p:nvSpPr>
              <p:spPr>
                <a:xfrm>
                  <a:off x="4390000" y="182175"/>
                  <a:ext cx="419375" cy="90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5" h="1906" extrusionOk="0">
                      <a:moveTo>
                        <a:pt x="7882" y="155"/>
                      </a:moveTo>
                      <a:cubicBezTo>
                        <a:pt x="8323" y="155"/>
                        <a:pt x="8680" y="512"/>
                        <a:pt x="8680" y="953"/>
                      </a:cubicBezTo>
                      <a:cubicBezTo>
                        <a:pt x="8680" y="1393"/>
                        <a:pt x="8323" y="1750"/>
                        <a:pt x="7882" y="1750"/>
                      </a:cubicBezTo>
                      <a:lnTo>
                        <a:pt x="953" y="1750"/>
                      </a:lnTo>
                      <a:cubicBezTo>
                        <a:pt x="512" y="1750"/>
                        <a:pt x="155" y="1393"/>
                        <a:pt x="155" y="953"/>
                      </a:cubicBezTo>
                      <a:cubicBezTo>
                        <a:pt x="155" y="512"/>
                        <a:pt x="512" y="155"/>
                        <a:pt x="953" y="155"/>
                      </a:cubicBezTo>
                      <a:close/>
                      <a:moveTo>
                        <a:pt x="953" y="0"/>
                      </a:moveTo>
                      <a:cubicBezTo>
                        <a:pt x="429" y="0"/>
                        <a:pt x="0" y="429"/>
                        <a:pt x="0" y="953"/>
                      </a:cubicBezTo>
                      <a:cubicBezTo>
                        <a:pt x="0" y="1476"/>
                        <a:pt x="429" y="1905"/>
                        <a:pt x="953" y="1905"/>
                      </a:cubicBezTo>
                      <a:lnTo>
                        <a:pt x="7882" y="1905"/>
                      </a:lnTo>
                      <a:cubicBezTo>
                        <a:pt x="8406" y="1905"/>
                        <a:pt x="8835" y="1476"/>
                        <a:pt x="8835" y="953"/>
                      </a:cubicBezTo>
                      <a:cubicBezTo>
                        <a:pt x="8835" y="429"/>
                        <a:pt x="8406" y="0"/>
                        <a:pt x="788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16"/>
                <p:cNvSpPr/>
                <p:nvPr/>
              </p:nvSpPr>
              <p:spPr>
                <a:xfrm>
                  <a:off x="4464048" y="201352"/>
                  <a:ext cx="52024" cy="5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1097" extrusionOk="0">
                      <a:moveTo>
                        <a:pt x="548" y="144"/>
                      </a:moveTo>
                      <a:cubicBezTo>
                        <a:pt x="774" y="144"/>
                        <a:pt x="953" y="322"/>
                        <a:pt x="953" y="549"/>
                      </a:cubicBezTo>
                      <a:cubicBezTo>
                        <a:pt x="953" y="763"/>
                        <a:pt x="774" y="941"/>
                        <a:pt x="548" y="941"/>
                      </a:cubicBezTo>
                      <a:cubicBezTo>
                        <a:pt x="333" y="941"/>
                        <a:pt x="155" y="763"/>
                        <a:pt x="155" y="549"/>
                      </a:cubicBezTo>
                      <a:cubicBezTo>
                        <a:pt x="155" y="322"/>
                        <a:pt x="333" y="144"/>
                        <a:pt x="548" y="144"/>
                      </a:cubicBezTo>
                      <a:close/>
                      <a:moveTo>
                        <a:pt x="548" y="1"/>
                      </a:moveTo>
                      <a:cubicBezTo>
                        <a:pt x="250" y="1"/>
                        <a:pt x="0" y="251"/>
                        <a:pt x="0" y="549"/>
                      </a:cubicBezTo>
                      <a:cubicBezTo>
                        <a:pt x="0" y="846"/>
                        <a:pt x="250" y="1096"/>
                        <a:pt x="548" y="1096"/>
                      </a:cubicBezTo>
                      <a:cubicBezTo>
                        <a:pt x="845" y="1096"/>
                        <a:pt x="1095" y="846"/>
                        <a:pt x="1095" y="549"/>
                      </a:cubicBezTo>
                      <a:cubicBezTo>
                        <a:pt x="1095" y="251"/>
                        <a:pt x="845" y="1"/>
                        <a:pt x="5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4" name="Google Shape;314;p16"/>
            <p:cNvGrpSpPr/>
            <p:nvPr/>
          </p:nvGrpSpPr>
          <p:grpSpPr>
            <a:xfrm rot="-1102275">
              <a:off x="239301" y="2899434"/>
              <a:ext cx="541146" cy="2225370"/>
              <a:chOff x="871338" y="1945155"/>
              <a:chExt cx="247109" cy="1016148"/>
            </a:xfrm>
          </p:grpSpPr>
          <p:sp>
            <p:nvSpPr>
              <p:cNvPr id="315" name="Google Shape;315;p16"/>
              <p:cNvSpPr/>
              <p:nvPr/>
            </p:nvSpPr>
            <p:spPr>
              <a:xfrm>
                <a:off x="1017893" y="2858365"/>
                <a:ext cx="100554" cy="102938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5440" extrusionOk="0">
                    <a:moveTo>
                      <a:pt x="2707" y="0"/>
                    </a:moveTo>
                    <a:cubicBezTo>
                      <a:pt x="1253" y="0"/>
                      <a:pt x="0" y="1254"/>
                      <a:pt x="0" y="2707"/>
                    </a:cubicBezTo>
                    <a:cubicBezTo>
                      <a:pt x="0" y="4186"/>
                      <a:pt x="1253" y="5439"/>
                      <a:pt x="2707" y="5439"/>
                    </a:cubicBezTo>
                    <a:cubicBezTo>
                      <a:pt x="4161" y="5439"/>
                      <a:pt x="5314" y="4186"/>
                      <a:pt x="5314" y="2707"/>
                    </a:cubicBezTo>
                    <a:cubicBezTo>
                      <a:pt x="5314" y="1254"/>
                      <a:pt x="4161" y="0"/>
                      <a:pt x="2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6"/>
              <p:cNvSpPr/>
              <p:nvPr/>
            </p:nvSpPr>
            <p:spPr>
              <a:xfrm>
                <a:off x="871338" y="2075844"/>
                <a:ext cx="215338" cy="853670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45114" extrusionOk="0">
                    <a:moveTo>
                      <a:pt x="6066" y="1"/>
                    </a:moveTo>
                    <a:cubicBezTo>
                      <a:pt x="2206" y="5640"/>
                      <a:pt x="1" y="12332"/>
                      <a:pt x="1" y="19625"/>
                    </a:cubicBezTo>
                    <a:cubicBezTo>
                      <a:pt x="1" y="29650"/>
                      <a:pt x="4287" y="38748"/>
                      <a:pt x="11079" y="45114"/>
                    </a:cubicBezTo>
                    <a:lnTo>
                      <a:pt x="11379" y="44813"/>
                    </a:lnTo>
                    <a:cubicBezTo>
                      <a:pt x="4612" y="38547"/>
                      <a:pt x="427" y="29550"/>
                      <a:pt x="427" y="19625"/>
                    </a:cubicBezTo>
                    <a:cubicBezTo>
                      <a:pt x="427" y="12432"/>
                      <a:pt x="2607" y="5740"/>
                      <a:pt x="6367" y="201"/>
                    </a:cubicBezTo>
                    <a:lnTo>
                      <a:pt x="60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1051083" y="1945155"/>
                <a:ext cx="67364" cy="51242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708" extrusionOk="0">
                    <a:moveTo>
                      <a:pt x="1780" y="1"/>
                    </a:moveTo>
                    <a:cubicBezTo>
                      <a:pt x="1" y="1"/>
                      <a:pt x="1" y="2708"/>
                      <a:pt x="1780" y="2708"/>
                    </a:cubicBezTo>
                    <a:cubicBezTo>
                      <a:pt x="3459" y="2708"/>
                      <a:pt x="3560" y="1"/>
                      <a:pt x="17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8" name="Google Shape;318;p16"/>
            <p:cNvSpPr/>
            <p:nvPr/>
          </p:nvSpPr>
          <p:spPr>
            <a:xfrm>
              <a:off x="7683774" y="926546"/>
              <a:ext cx="1629891" cy="217696"/>
            </a:xfrm>
            <a:custGeom>
              <a:avLst/>
              <a:gdLst/>
              <a:ahLst/>
              <a:cxnLst/>
              <a:rect l="l" t="t" r="r" b="b"/>
              <a:pathLst>
                <a:path w="55866" h="7463" extrusionOk="0">
                  <a:moveTo>
                    <a:pt x="16082" y="0"/>
                  </a:moveTo>
                  <a:cubicBezTo>
                    <a:pt x="15991" y="0"/>
                    <a:pt x="15916" y="25"/>
                    <a:pt x="15866" y="75"/>
                  </a:cubicBezTo>
                  <a:lnTo>
                    <a:pt x="8247" y="6542"/>
                  </a:lnTo>
                  <a:lnTo>
                    <a:pt x="728" y="75"/>
                  </a:lnTo>
                  <a:cubicBezTo>
                    <a:pt x="634" y="34"/>
                    <a:pt x="528" y="10"/>
                    <a:pt x="428" y="10"/>
                  </a:cubicBezTo>
                  <a:cubicBezTo>
                    <a:pt x="287" y="10"/>
                    <a:pt x="160" y="58"/>
                    <a:pt x="101" y="176"/>
                  </a:cubicBezTo>
                  <a:cubicBezTo>
                    <a:pt x="1" y="276"/>
                    <a:pt x="1" y="602"/>
                    <a:pt x="101" y="702"/>
                  </a:cubicBezTo>
                  <a:lnTo>
                    <a:pt x="8021" y="7369"/>
                  </a:lnTo>
                  <a:cubicBezTo>
                    <a:pt x="8084" y="7431"/>
                    <a:pt x="8165" y="7463"/>
                    <a:pt x="8256" y="7463"/>
                  </a:cubicBezTo>
                  <a:cubicBezTo>
                    <a:pt x="8347" y="7463"/>
                    <a:pt x="8447" y="7431"/>
                    <a:pt x="8547" y="7369"/>
                  </a:cubicBezTo>
                  <a:lnTo>
                    <a:pt x="16066" y="1003"/>
                  </a:lnTo>
                  <a:lnTo>
                    <a:pt x="23685" y="7369"/>
                  </a:lnTo>
                  <a:cubicBezTo>
                    <a:pt x="23748" y="7431"/>
                    <a:pt x="23854" y="7463"/>
                    <a:pt x="23958" y="7463"/>
                  </a:cubicBezTo>
                  <a:cubicBezTo>
                    <a:pt x="24061" y="7463"/>
                    <a:pt x="24161" y="7431"/>
                    <a:pt x="24212" y="7369"/>
                  </a:cubicBezTo>
                  <a:lnTo>
                    <a:pt x="31831" y="1003"/>
                  </a:lnTo>
                  <a:lnTo>
                    <a:pt x="39349" y="7369"/>
                  </a:lnTo>
                  <a:cubicBezTo>
                    <a:pt x="39462" y="7431"/>
                    <a:pt x="39569" y="7463"/>
                    <a:pt x="39672" y="7463"/>
                  </a:cubicBezTo>
                  <a:cubicBezTo>
                    <a:pt x="39776" y="7463"/>
                    <a:pt x="39876" y="7431"/>
                    <a:pt x="39976" y="7369"/>
                  </a:cubicBezTo>
                  <a:lnTo>
                    <a:pt x="47495" y="1003"/>
                  </a:lnTo>
                  <a:lnTo>
                    <a:pt x="55139" y="7369"/>
                  </a:lnTo>
                  <a:cubicBezTo>
                    <a:pt x="55225" y="7422"/>
                    <a:pt x="55310" y="7453"/>
                    <a:pt x="55388" y="7453"/>
                  </a:cubicBezTo>
                  <a:cubicBezTo>
                    <a:pt x="55493" y="7453"/>
                    <a:pt x="55583" y="7398"/>
                    <a:pt x="55640" y="7268"/>
                  </a:cubicBezTo>
                  <a:cubicBezTo>
                    <a:pt x="55866" y="7168"/>
                    <a:pt x="55866" y="6867"/>
                    <a:pt x="55640" y="6742"/>
                  </a:cubicBezTo>
                  <a:lnTo>
                    <a:pt x="47821" y="75"/>
                  </a:lnTo>
                  <a:cubicBezTo>
                    <a:pt x="47720" y="25"/>
                    <a:pt x="47614" y="0"/>
                    <a:pt x="47520" y="0"/>
                  </a:cubicBezTo>
                  <a:cubicBezTo>
                    <a:pt x="47426" y="0"/>
                    <a:pt x="47345" y="25"/>
                    <a:pt x="47294" y="75"/>
                  </a:cubicBezTo>
                  <a:lnTo>
                    <a:pt x="39675" y="6542"/>
                  </a:lnTo>
                  <a:lnTo>
                    <a:pt x="32056" y="75"/>
                  </a:lnTo>
                  <a:cubicBezTo>
                    <a:pt x="32006" y="25"/>
                    <a:pt x="31925" y="0"/>
                    <a:pt x="31831" y="0"/>
                  </a:cubicBezTo>
                  <a:cubicBezTo>
                    <a:pt x="31737" y="0"/>
                    <a:pt x="31630" y="25"/>
                    <a:pt x="31530" y="75"/>
                  </a:cubicBezTo>
                  <a:lnTo>
                    <a:pt x="24011" y="6542"/>
                  </a:lnTo>
                  <a:lnTo>
                    <a:pt x="16392" y="75"/>
                  </a:lnTo>
                  <a:cubicBezTo>
                    <a:pt x="16279" y="25"/>
                    <a:pt x="16173" y="0"/>
                    <a:pt x="1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16"/>
          <p:cNvSpPr txBox="1">
            <a:spLocks noGrp="1"/>
          </p:cNvSpPr>
          <p:nvPr>
            <p:ph type="subTitle" idx="1"/>
          </p:nvPr>
        </p:nvSpPr>
        <p:spPr>
          <a:xfrm>
            <a:off x="645042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2"/>
          </p:nvPr>
        </p:nvSpPr>
        <p:spPr>
          <a:xfrm>
            <a:off x="599712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3"/>
          </p:nvPr>
        </p:nvSpPr>
        <p:spPr>
          <a:xfrm>
            <a:off x="381345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4"/>
          </p:nvPr>
        </p:nvSpPr>
        <p:spPr>
          <a:xfrm>
            <a:off x="336015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5"/>
          </p:nvPr>
        </p:nvSpPr>
        <p:spPr>
          <a:xfrm>
            <a:off x="117648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6"/>
          </p:nvPr>
        </p:nvSpPr>
        <p:spPr>
          <a:xfrm>
            <a:off x="72318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5" name="Google Shape;325;p16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4" name="Google Shape;434;p22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" name="Google Shape;435;p22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436" name="Google Shape;436;p2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2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22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454" name="Google Shape;454;p2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455" name="Google Shape;455;p2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3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460" name="Google Shape;460;p2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467" name="Google Shape;467;p2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" name="Google Shape;471;p23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472" name="Google Shape;472;p23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3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24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78" name="Google Shape;478;p24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85" name="Google Shape;485;p2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" name="Google Shape;486;p2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87" name="Google Shape;487;p2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2" r:id="rId6"/>
    <p:sldLayoutId id="2147483668" r:id="rId7"/>
    <p:sldLayoutId id="2147483669" r:id="rId8"/>
    <p:sldLayoutId id="2147483670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7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dirty="0"/>
              <a:t>SORTING VISUALIZER</a:t>
            </a:r>
            <a:br>
              <a:rPr lang="en" sz="3400" dirty="0"/>
            </a:br>
            <a:endParaRPr sz="3400" dirty="0"/>
          </a:p>
        </p:txBody>
      </p:sp>
      <p:grpSp>
        <p:nvGrpSpPr>
          <p:cNvPr id="499" name="Google Shape;499;p27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500" name="Google Shape;500;p27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27"/>
          <p:cNvGrpSpPr/>
          <p:nvPr/>
        </p:nvGrpSpPr>
        <p:grpSpPr>
          <a:xfrm rot="1628208">
            <a:off x="6719808" y="3017530"/>
            <a:ext cx="587736" cy="781797"/>
            <a:chOff x="3600400" y="2783875"/>
            <a:chExt cx="402275" cy="535100"/>
          </a:xfrm>
        </p:grpSpPr>
        <p:sp>
          <p:nvSpPr>
            <p:cNvPr id="533" name="Google Shape;533;p27"/>
            <p:cNvSpPr/>
            <p:nvPr/>
          </p:nvSpPr>
          <p:spPr>
            <a:xfrm>
              <a:off x="3631725" y="3070825"/>
              <a:ext cx="195525" cy="237500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3623575" y="3062700"/>
              <a:ext cx="211825" cy="256275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3775225" y="3070825"/>
              <a:ext cx="196125" cy="237500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3767700" y="3062700"/>
              <a:ext cx="211175" cy="256275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3605425" y="2788875"/>
              <a:ext cx="391625" cy="396650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3600400" y="2783875"/>
              <a:ext cx="402275" cy="409800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3663050" y="2851525"/>
              <a:ext cx="276975" cy="273850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1125;p39">
            <a:extLst>
              <a:ext uri="{FF2B5EF4-FFF2-40B4-BE49-F238E27FC236}">
                <a16:creationId xmlns:a16="http://schemas.microsoft.com/office/drawing/2014/main" id="{69F16EB9-3A89-4414-A58A-55474FD19206}"/>
              </a:ext>
            </a:extLst>
          </p:cNvPr>
          <p:cNvSpPr txBox="1">
            <a:spLocks/>
          </p:cNvSpPr>
          <p:nvPr/>
        </p:nvSpPr>
        <p:spPr>
          <a:xfrm>
            <a:off x="4110742" y="3560947"/>
            <a:ext cx="1079606" cy="214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Nguyen Vu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Thien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Trang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48" name="Google Shape;1126;p39">
            <a:extLst>
              <a:ext uri="{FF2B5EF4-FFF2-40B4-BE49-F238E27FC236}">
                <a16:creationId xmlns:a16="http://schemas.microsoft.com/office/drawing/2014/main" id="{AAD056E5-D473-418B-B00B-B751289EDD6D}"/>
              </a:ext>
            </a:extLst>
          </p:cNvPr>
          <p:cNvSpPr txBox="1">
            <a:spLocks/>
          </p:cNvSpPr>
          <p:nvPr/>
        </p:nvSpPr>
        <p:spPr>
          <a:xfrm>
            <a:off x="4110910" y="3746361"/>
            <a:ext cx="1172711" cy="2562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</a:p>
        </p:txBody>
      </p:sp>
      <p:sp>
        <p:nvSpPr>
          <p:cNvPr id="50" name="Google Shape;1125;p39">
            <a:extLst>
              <a:ext uri="{FF2B5EF4-FFF2-40B4-BE49-F238E27FC236}">
                <a16:creationId xmlns:a16="http://schemas.microsoft.com/office/drawing/2014/main" id="{9FAF8470-09B1-47E4-931F-6B861020DDD2}"/>
              </a:ext>
            </a:extLst>
          </p:cNvPr>
          <p:cNvSpPr txBox="1">
            <a:spLocks/>
          </p:cNvSpPr>
          <p:nvPr/>
        </p:nvSpPr>
        <p:spPr>
          <a:xfrm>
            <a:off x="2965311" y="2829073"/>
            <a:ext cx="1079606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Pham Quang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Hieu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20194432</a:t>
            </a:r>
          </a:p>
        </p:txBody>
      </p:sp>
      <p:sp>
        <p:nvSpPr>
          <p:cNvPr id="51" name="Google Shape;1126;p39">
            <a:extLst>
              <a:ext uri="{FF2B5EF4-FFF2-40B4-BE49-F238E27FC236}">
                <a16:creationId xmlns:a16="http://schemas.microsoft.com/office/drawing/2014/main" id="{BABE6184-D8DE-43B0-9FC7-255DE0EBF6EB}"/>
              </a:ext>
            </a:extLst>
          </p:cNvPr>
          <p:cNvSpPr txBox="1">
            <a:spLocks/>
          </p:cNvSpPr>
          <p:nvPr/>
        </p:nvSpPr>
        <p:spPr>
          <a:xfrm>
            <a:off x="3022263" y="3748315"/>
            <a:ext cx="965702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Merge Sort</a:t>
            </a:r>
          </a:p>
        </p:txBody>
      </p:sp>
      <p:sp>
        <p:nvSpPr>
          <p:cNvPr id="52" name="Google Shape;1125;p39">
            <a:extLst>
              <a:ext uri="{FF2B5EF4-FFF2-40B4-BE49-F238E27FC236}">
                <a16:creationId xmlns:a16="http://schemas.microsoft.com/office/drawing/2014/main" id="{19FD45A2-B8FF-41A1-A5E8-27C410825E8C}"/>
              </a:ext>
            </a:extLst>
          </p:cNvPr>
          <p:cNvSpPr txBox="1">
            <a:spLocks/>
          </p:cNvSpPr>
          <p:nvPr/>
        </p:nvSpPr>
        <p:spPr>
          <a:xfrm>
            <a:off x="5174804" y="2859250"/>
            <a:ext cx="1307903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Nguyen Van Thanh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Tung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20190090</a:t>
            </a:r>
          </a:p>
        </p:txBody>
      </p:sp>
      <p:sp>
        <p:nvSpPr>
          <p:cNvPr id="53" name="Google Shape;1126;p39">
            <a:extLst>
              <a:ext uri="{FF2B5EF4-FFF2-40B4-BE49-F238E27FC236}">
                <a16:creationId xmlns:a16="http://schemas.microsoft.com/office/drawing/2014/main" id="{10124D8B-AF21-4AC7-82FF-720319D1CC4D}"/>
              </a:ext>
            </a:extLst>
          </p:cNvPr>
          <p:cNvSpPr txBox="1">
            <a:spLocks/>
          </p:cNvSpPr>
          <p:nvPr/>
        </p:nvSpPr>
        <p:spPr>
          <a:xfrm>
            <a:off x="5324371" y="3759586"/>
            <a:ext cx="965702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Shell Sort</a:t>
            </a:r>
          </a:p>
        </p:txBody>
      </p:sp>
      <p:pic>
        <p:nvPicPr>
          <p:cNvPr id="57" name="Hình ảnh 56">
            <a:extLst>
              <a:ext uri="{FF2B5EF4-FFF2-40B4-BE49-F238E27FC236}">
                <a16:creationId xmlns:a16="http://schemas.microsoft.com/office/drawing/2014/main" id="{EF8DC035-D18F-40BB-ADF8-31FA5E9A6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114" y="3037738"/>
            <a:ext cx="1150000" cy="635058"/>
          </a:xfrm>
          <a:prstGeom prst="rect">
            <a:avLst/>
          </a:prstGeom>
        </p:spPr>
      </p:pic>
      <p:pic>
        <p:nvPicPr>
          <p:cNvPr id="59" name="Hình ảnh 58">
            <a:extLst>
              <a:ext uri="{FF2B5EF4-FFF2-40B4-BE49-F238E27FC236}">
                <a16:creationId xmlns:a16="http://schemas.microsoft.com/office/drawing/2014/main" id="{2FE2F09B-67B1-4423-8CAA-D2F67091E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359" y="3073962"/>
            <a:ext cx="1158417" cy="651610"/>
          </a:xfrm>
          <a:prstGeom prst="rect">
            <a:avLst/>
          </a:prstGeom>
        </p:spPr>
      </p:pic>
      <p:pic>
        <p:nvPicPr>
          <p:cNvPr id="60" name="Hình ảnh 59">
            <a:extLst>
              <a:ext uri="{FF2B5EF4-FFF2-40B4-BE49-F238E27FC236}">
                <a16:creationId xmlns:a16="http://schemas.microsoft.com/office/drawing/2014/main" id="{74E5F34D-3D87-498F-B611-E159620CF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0538" y="2421968"/>
            <a:ext cx="1158416" cy="651766"/>
          </a:xfrm>
          <a:prstGeom prst="rect">
            <a:avLst/>
          </a:prstGeom>
        </p:spPr>
      </p:pic>
      <p:sp>
        <p:nvSpPr>
          <p:cNvPr id="61" name="Google Shape;1120;p39">
            <a:extLst>
              <a:ext uri="{FF2B5EF4-FFF2-40B4-BE49-F238E27FC236}">
                <a16:creationId xmlns:a16="http://schemas.microsoft.com/office/drawing/2014/main" id="{8B310E5E-82A2-4705-A6E2-528E9AC94B98}"/>
              </a:ext>
            </a:extLst>
          </p:cNvPr>
          <p:cNvSpPr/>
          <p:nvPr/>
        </p:nvSpPr>
        <p:spPr>
          <a:xfrm>
            <a:off x="4090537" y="2417834"/>
            <a:ext cx="1163583" cy="663281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21;p39">
            <a:extLst>
              <a:ext uri="{FF2B5EF4-FFF2-40B4-BE49-F238E27FC236}">
                <a16:creationId xmlns:a16="http://schemas.microsoft.com/office/drawing/2014/main" id="{4927D8BC-784E-4B51-90D7-8021154591A1}"/>
              </a:ext>
            </a:extLst>
          </p:cNvPr>
          <p:cNvSpPr/>
          <p:nvPr/>
        </p:nvSpPr>
        <p:spPr>
          <a:xfrm>
            <a:off x="2930351" y="3034590"/>
            <a:ext cx="1155021" cy="635058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121;p39">
            <a:extLst>
              <a:ext uri="{FF2B5EF4-FFF2-40B4-BE49-F238E27FC236}">
                <a16:creationId xmlns:a16="http://schemas.microsoft.com/office/drawing/2014/main" id="{E1008A77-4AD8-45C8-B3FB-1D2FF55C4855}"/>
              </a:ext>
            </a:extLst>
          </p:cNvPr>
          <p:cNvSpPr/>
          <p:nvPr/>
        </p:nvSpPr>
        <p:spPr>
          <a:xfrm>
            <a:off x="5248954" y="3073962"/>
            <a:ext cx="1163584" cy="65161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476;p27">
            <a:extLst>
              <a:ext uri="{FF2B5EF4-FFF2-40B4-BE49-F238E27FC236}">
                <a16:creationId xmlns:a16="http://schemas.microsoft.com/office/drawing/2014/main" id="{53A22997-4DB6-4407-849C-2CFABE43919A}"/>
              </a:ext>
            </a:extLst>
          </p:cNvPr>
          <p:cNvSpPr txBox="1">
            <a:spLocks/>
          </p:cNvSpPr>
          <p:nvPr/>
        </p:nvSpPr>
        <p:spPr>
          <a:xfrm>
            <a:off x="1361523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3" name="Google Shape;478;p27">
            <a:extLst>
              <a:ext uri="{FF2B5EF4-FFF2-40B4-BE49-F238E27FC236}">
                <a16:creationId xmlns:a16="http://schemas.microsoft.com/office/drawing/2014/main" id="{23450250-B564-4008-A4E5-7616A66676A8}"/>
              </a:ext>
            </a:extLst>
          </p:cNvPr>
          <p:cNvSpPr txBox="1">
            <a:spLocks/>
          </p:cNvSpPr>
          <p:nvPr/>
        </p:nvSpPr>
        <p:spPr>
          <a:xfrm>
            <a:off x="4081050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Merge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4" name="Google Shape;480;p27">
            <a:extLst>
              <a:ext uri="{FF2B5EF4-FFF2-40B4-BE49-F238E27FC236}">
                <a16:creationId xmlns:a16="http://schemas.microsoft.com/office/drawing/2014/main" id="{36645ADB-99BA-457C-95DE-A6EADB49E645}"/>
              </a:ext>
            </a:extLst>
          </p:cNvPr>
          <p:cNvSpPr txBox="1">
            <a:spLocks/>
          </p:cNvSpPr>
          <p:nvPr/>
        </p:nvSpPr>
        <p:spPr>
          <a:xfrm>
            <a:off x="6803927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Shell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5" name="Google Shape;481;p27">
            <a:extLst>
              <a:ext uri="{FF2B5EF4-FFF2-40B4-BE49-F238E27FC236}">
                <a16:creationId xmlns:a16="http://schemas.microsoft.com/office/drawing/2014/main" id="{67CCD716-4FC8-4F32-8E62-24E16545A5A3}"/>
              </a:ext>
            </a:extLst>
          </p:cNvPr>
          <p:cNvSpPr/>
          <p:nvPr/>
        </p:nvSpPr>
        <p:spPr>
          <a:xfrm>
            <a:off x="1361523" y="1161006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6" name="Google Shape;482;p27">
            <a:extLst>
              <a:ext uri="{FF2B5EF4-FFF2-40B4-BE49-F238E27FC236}">
                <a16:creationId xmlns:a16="http://schemas.microsoft.com/office/drawing/2014/main" id="{7CA2F2EE-9255-4DA3-A87F-D9AA375A4D44}"/>
              </a:ext>
            </a:extLst>
          </p:cNvPr>
          <p:cNvSpPr/>
          <p:nvPr/>
        </p:nvSpPr>
        <p:spPr>
          <a:xfrm>
            <a:off x="4081050" y="1161006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7" name="Google Shape;483;p27">
            <a:extLst>
              <a:ext uri="{FF2B5EF4-FFF2-40B4-BE49-F238E27FC236}">
                <a16:creationId xmlns:a16="http://schemas.microsoft.com/office/drawing/2014/main" id="{0B4BAC3C-0ED1-445C-AF14-9478F821CE33}"/>
              </a:ext>
            </a:extLst>
          </p:cNvPr>
          <p:cNvSpPr/>
          <p:nvPr/>
        </p:nvSpPr>
        <p:spPr>
          <a:xfrm>
            <a:off x="6803927" y="1161006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cxnSp>
        <p:nvCxnSpPr>
          <p:cNvPr id="28" name="Google Shape;484;p27">
            <a:extLst>
              <a:ext uri="{FF2B5EF4-FFF2-40B4-BE49-F238E27FC236}">
                <a16:creationId xmlns:a16="http://schemas.microsoft.com/office/drawing/2014/main" id="{00E70CC4-C21B-4911-9D5E-E2EF8A5BC0E6}"/>
              </a:ext>
            </a:extLst>
          </p:cNvPr>
          <p:cNvCxnSpPr>
            <a:stCxn id="25" idx="1"/>
            <a:endCxn id="22" idx="1"/>
          </p:cNvCxnSpPr>
          <p:nvPr/>
        </p:nvCxnSpPr>
        <p:spPr>
          <a:xfrm>
            <a:off x="1361523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485;p27">
            <a:extLst>
              <a:ext uri="{FF2B5EF4-FFF2-40B4-BE49-F238E27FC236}">
                <a16:creationId xmlns:a16="http://schemas.microsoft.com/office/drawing/2014/main" id="{A2BC1814-4B95-4CA0-821D-E4115FF7FFD7}"/>
              </a:ext>
            </a:extLst>
          </p:cNvPr>
          <p:cNvCxnSpPr>
            <a:stCxn id="26" idx="1"/>
            <a:endCxn id="23" idx="1"/>
          </p:cNvCxnSpPr>
          <p:nvPr/>
        </p:nvCxnSpPr>
        <p:spPr>
          <a:xfrm>
            <a:off x="4081050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486;p27">
            <a:extLst>
              <a:ext uri="{FF2B5EF4-FFF2-40B4-BE49-F238E27FC236}">
                <a16:creationId xmlns:a16="http://schemas.microsoft.com/office/drawing/2014/main" id="{4BC634AC-68E4-4B5A-BE95-F06996E2CCB5}"/>
              </a:ext>
            </a:extLst>
          </p:cNvPr>
          <p:cNvCxnSpPr>
            <a:stCxn id="27" idx="1"/>
            <a:endCxn id="24" idx="1"/>
          </p:cNvCxnSpPr>
          <p:nvPr/>
        </p:nvCxnSpPr>
        <p:spPr>
          <a:xfrm>
            <a:off x="6803927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Hình chữ nhật 30">
            <a:extLst>
              <a:ext uri="{FF2B5EF4-FFF2-40B4-BE49-F238E27FC236}">
                <a16:creationId xmlns:a16="http://schemas.microsoft.com/office/drawing/2014/main" id="{2FBC51ED-871D-43C8-877B-05FE11455BE5}"/>
              </a:ext>
            </a:extLst>
          </p:cNvPr>
          <p:cNvSpPr/>
          <p:nvPr/>
        </p:nvSpPr>
        <p:spPr>
          <a:xfrm>
            <a:off x="1469861" y="1595040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2" name="Hình chữ nhật 31">
            <a:extLst>
              <a:ext uri="{FF2B5EF4-FFF2-40B4-BE49-F238E27FC236}">
                <a16:creationId xmlns:a16="http://schemas.microsoft.com/office/drawing/2014/main" id="{AF421639-13DD-48DC-8760-57AA8D813AB7}"/>
              </a:ext>
            </a:extLst>
          </p:cNvPr>
          <p:cNvSpPr/>
          <p:nvPr/>
        </p:nvSpPr>
        <p:spPr>
          <a:xfrm>
            <a:off x="1595608" y="1498659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3" name="Hình chữ nhật 32">
            <a:extLst>
              <a:ext uri="{FF2B5EF4-FFF2-40B4-BE49-F238E27FC236}">
                <a16:creationId xmlns:a16="http://schemas.microsoft.com/office/drawing/2014/main" id="{3123D9A5-1115-4073-94EB-20EBAAB8027B}"/>
              </a:ext>
            </a:extLst>
          </p:cNvPr>
          <p:cNvSpPr/>
          <p:nvPr/>
        </p:nvSpPr>
        <p:spPr>
          <a:xfrm>
            <a:off x="1728546" y="1382618"/>
            <a:ext cx="87987" cy="515412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B464EB1B-5510-454C-8873-998A105A5DFA}"/>
              </a:ext>
            </a:extLst>
          </p:cNvPr>
          <p:cNvSpPr/>
          <p:nvPr/>
        </p:nvSpPr>
        <p:spPr>
          <a:xfrm>
            <a:off x="1980997" y="1498659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900A186E-6F6C-42FD-B1B1-4430DC6BC062}"/>
              </a:ext>
            </a:extLst>
          </p:cNvPr>
          <p:cNvSpPr/>
          <p:nvPr/>
        </p:nvSpPr>
        <p:spPr>
          <a:xfrm>
            <a:off x="1858565" y="1590967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27A362AA-4125-475A-8E5A-E463CA0D13BF}"/>
              </a:ext>
            </a:extLst>
          </p:cNvPr>
          <p:cNvSpPr/>
          <p:nvPr/>
        </p:nvSpPr>
        <p:spPr>
          <a:xfrm>
            <a:off x="4176347" y="1574893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862E26C3-3547-47F3-90C3-6B38AC9A61C1}"/>
              </a:ext>
            </a:extLst>
          </p:cNvPr>
          <p:cNvSpPr/>
          <p:nvPr/>
        </p:nvSpPr>
        <p:spPr>
          <a:xfrm>
            <a:off x="4302094" y="1478512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8" name="Hình chữ nhật 37">
            <a:extLst>
              <a:ext uri="{FF2B5EF4-FFF2-40B4-BE49-F238E27FC236}">
                <a16:creationId xmlns:a16="http://schemas.microsoft.com/office/drawing/2014/main" id="{90D33A46-951E-4B6C-9950-16DCFB05CD9A}"/>
              </a:ext>
            </a:extLst>
          </p:cNvPr>
          <p:cNvSpPr/>
          <p:nvPr/>
        </p:nvSpPr>
        <p:spPr>
          <a:xfrm>
            <a:off x="4435032" y="1654555"/>
            <a:ext cx="87987" cy="223328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5F58D88E-9A1C-40D2-B858-B529DAD9ED00}"/>
              </a:ext>
            </a:extLst>
          </p:cNvPr>
          <p:cNvSpPr/>
          <p:nvPr/>
        </p:nvSpPr>
        <p:spPr>
          <a:xfrm>
            <a:off x="4687483" y="1573056"/>
            <a:ext cx="87987" cy="304827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032A1BE-B213-403A-8900-DC27A6DE5F2F}"/>
              </a:ext>
            </a:extLst>
          </p:cNvPr>
          <p:cNvSpPr/>
          <p:nvPr/>
        </p:nvSpPr>
        <p:spPr>
          <a:xfrm>
            <a:off x="4565051" y="1439756"/>
            <a:ext cx="87987" cy="437229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A258B9D9-687E-4B30-8079-9698089A2EAB}"/>
              </a:ext>
            </a:extLst>
          </p:cNvPr>
          <p:cNvSpPr/>
          <p:nvPr/>
        </p:nvSpPr>
        <p:spPr>
          <a:xfrm>
            <a:off x="6916715" y="1573995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0E18D1F8-88B1-42A1-81C1-E78B112BAE82}"/>
              </a:ext>
            </a:extLst>
          </p:cNvPr>
          <p:cNvSpPr/>
          <p:nvPr/>
        </p:nvSpPr>
        <p:spPr>
          <a:xfrm>
            <a:off x="7042462" y="1477614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3" name="Hình chữ nhật 42">
            <a:extLst>
              <a:ext uri="{FF2B5EF4-FFF2-40B4-BE49-F238E27FC236}">
                <a16:creationId xmlns:a16="http://schemas.microsoft.com/office/drawing/2014/main" id="{F67919ED-8C33-4727-ADC2-0719871B8A0B}"/>
              </a:ext>
            </a:extLst>
          </p:cNvPr>
          <p:cNvSpPr/>
          <p:nvPr/>
        </p:nvSpPr>
        <p:spPr>
          <a:xfrm>
            <a:off x="7175400" y="1361573"/>
            <a:ext cx="87987" cy="515412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4" name="Hình chữ nhật 43">
            <a:extLst>
              <a:ext uri="{FF2B5EF4-FFF2-40B4-BE49-F238E27FC236}">
                <a16:creationId xmlns:a16="http://schemas.microsoft.com/office/drawing/2014/main" id="{50683A5E-495B-4C72-B62C-1FC07E908547}"/>
              </a:ext>
            </a:extLst>
          </p:cNvPr>
          <p:cNvSpPr/>
          <p:nvPr/>
        </p:nvSpPr>
        <p:spPr>
          <a:xfrm>
            <a:off x="7427851" y="1241320"/>
            <a:ext cx="87987" cy="635666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5" name="Hình chữ nhật 44">
            <a:extLst>
              <a:ext uri="{FF2B5EF4-FFF2-40B4-BE49-F238E27FC236}">
                <a16:creationId xmlns:a16="http://schemas.microsoft.com/office/drawing/2014/main" id="{5F41D92C-0CA1-4785-B825-521D07A81E6E}"/>
              </a:ext>
            </a:extLst>
          </p:cNvPr>
          <p:cNvSpPr/>
          <p:nvPr/>
        </p:nvSpPr>
        <p:spPr>
          <a:xfrm>
            <a:off x="7305419" y="1417531"/>
            <a:ext cx="87987" cy="45935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6" name="Google Shape;473;p27">
            <a:extLst>
              <a:ext uri="{FF2B5EF4-FFF2-40B4-BE49-F238E27FC236}">
                <a16:creationId xmlns:a16="http://schemas.microsoft.com/office/drawing/2014/main" id="{CEE3121D-8BF1-44B3-A5FA-061BDA4EABDF}"/>
              </a:ext>
            </a:extLst>
          </p:cNvPr>
          <p:cNvSpPr txBox="1">
            <a:spLocks/>
          </p:cNvSpPr>
          <p:nvPr/>
        </p:nvSpPr>
        <p:spPr>
          <a:xfrm>
            <a:off x="3741732" y="2792093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Design</a:t>
            </a:r>
          </a:p>
        </p:txBody>
      </p:sp>
      <p:sp>
        <p:nvSpPr>
          <p:cNvPr id="47" name="Google Shape;474;p27">
            <a:extLst>
              <a:ext uri="{FF2B5EF4-FFF2-40B4-BE49-F238E27FC236}">
                <a16:creationId xmlns:a16="http://schemas.microsoft.com/office/drawing/2014/main" id="{550EE693-7E93-462D-8489-96599885B6A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286573" y="2818162"/>
            <a:ext cx="420621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Roboto Medium" panose="020B0604020202020204" charset="0"/>
                <a:ea typeface="Roboto Medium" panose="020B0604020202020204" charset="0"/>
              </a:rPr>
              <a:t>PROBLEM</a:t>
            </a:r>
            <a:endParaRPr sz="1600" dirty="0"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8" name="Google Shape;475;p27">
            <a:extLst>
              <a:ext uri="{FF2B5EF4-FFF2-40B4-BE49-F238E27FC236}">
                <a16:creationId xmlns:a16="http://schemas.microsoft.com/office/drawing/2014/main" id="{7EF24DD4-ACC7-4182-B856-E25A21FE778A}"/>
              </a:ext>
            </a:extLst>
          </p:cNvPr>
          <p:cNvSpPr txBox="1">
            <a:spLocks/>
          </p:cNvSpPr>
          <p:nvPr/>
        </p:nvSpPr>
        <p:spPr>
          <a:xfrm>
            <a:off x="749798" y="3386149"/>
            <a:ext cx="2045484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Explaining and visualizing different sorting algorithms</a:t>
            </a:r>
          </a:p>
        </p:txBody>
      </p:sp>
      <p:sp>
        <p:nvSpPr>
          <p:cNvPr id="49" name="Google Shape;477;p27">
            <a:extLst>
              <a:ext uri="{FF2B5EF4-FFF2-40B4-BE49-F238E27FC236}">
                <a16:creationId xmlns:a16="http://schemas.microsoft.com/office/drawing/2014/main" id="{C72C1ED6-A74E-4748-9B83-0F2255D19893}"/>
              </a:ext>
            </a:extLst>
          </p:cNvPr>
          <p:cNvSpPr txBox="1">
            <a:spLocks/>
          </p:cNvSpPr>
          <p:nvPr/>
        </p:nvSpPr>
        <p:spPr>
          <a:xfrm>
            <a:off x="3557232" y="3386149"/>
            <a:ext cx="1755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Design an UI for the problem with different features</a:t>
            </a:r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2FB61A66-8B2B-46A1-9C69-A8227FFF8EC1}"/>
              </a:ext>
            </a:extLst>
          </p:cNvPr>
          <p:cNvSpPr txBox="1">
            <a:spLocks/>
          </p:cNvSpPr>
          <p:nvPr/>
        </p:nvSpPr>
        <p:spPr>
          <a:xfrm>
            <a:off x="6143144" y="2818856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TARGET</a:t>
            </a:r>
          </a:p>
        </p:txBody>
      </p:sp>
      <p:sp>
        <p:nvSpPr>
          <p:cNvPr id="51" name="Google Shape;474;p27">
            <a:extLst>
              <a:ext uri="{FF2B5EF4-FFF2-40B4-BE49-F238E27FC236}">
                <a16:creationId xmlns:a16="http://schemas.microsoft.com/office/drawing/2014/main" id="{A3A22D39-F727-4494-91E9-08097C515B17}"/>
              </a:ext>
            </a:extLst>
          </p:cNvPr>
          <p:cNvSpPr txBox="1">
            <a:spLocks/>
          </p:cNvSpPr>
          <p:nvPr/>
        </p:nvSpPr>
        <p:spPr>
          <a:xfrm>
            <a:off x="6217671" y="3627049"/>
            <a:ext cx="200344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r>
              <a:rPr lang="en-US" sz="14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Help users have a better insight about how algorithms work</a:t>
            </a:r>
          </a:p>
        </p:txBody>
      </p:sp>
    </p:spTree>
    <p:extLst>
      <p:ext uri="{BB962C8B-B14F-4D97-AF65-F5344CB8AC3E}">
        <p14:creationId xmlns:p14="http://schemas.microsoft.com/office/powerpoint/2010/main" val="2874616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0"/>
          <p:cNvSpPr txBox="1">
            <a:spLocks noGrp="1"/>
          </p:cNvSpPr>
          <p:nvPr>
            <p:ph type="subTitle" idx="2"/>
          </p:nvPr>
        </p:nvSpPr>
        <p:spPr>
          <a:xfrm>
            <a:off x="5391200" y="3084606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grpSp>
        <p:nvGrpSpPr>
          <p:cNvPr id="1025" name="Google Shape;1025;p40"/>
          <p:cNvGrpSpPr/>
          <p:nvPr/>
        </p:nvGrpSpPr>
        <p:grpSpPr>
          <a:xfrm>
            <a:off x="6141416" y="1669183"/>
            <a:ext cx="771920" cy="771920"/>
            <a:chOff x="1190625" y="238125"/>
            <a:chExt cx="5219200" cy="5219200"/>
          </a:xfrm>
        </p:grpSpPr>
        <p:sp>
          <p:nvSpPr>
            <p:cNvPr id="1026" name="Google Shape;1026;p40"/>
            <p:cNvSpPr/>
            <p:nvPr/>
          </p:nvSpPr>
          <p:spPr>
            <a:xfrm>
              <a:off x="3147000" y="2112950"/>
              <a:ext cx="2939075" cy="1632650"/>
            </a:xfrm>
            <a:custGeom>
              <a:avLst/>
              <a:gdLst/>
              <a:ahLst/>
              <a:cxnLst/>
              <a:rect l="l" t="t" r="r" b="b"/>
              <a:pathLst>
                <a:path w="117563" h="65306" extrusionOk="0">
                  <a:moveTo>
                    <a:pt x="32653" y="0"/>
                  </a:moveTo>
                  <a:cubicBezTo>
                    <a:pt x="14614" y="0"/>
                    <a:pt x="0" y="14614"/>
                    <a:pt x="0" y="32653"/>
                  </a:cubicBezTo>
                  <a:cubicBezTo>
                    <a:pt x="0" y="50691"/>
                    <a:pt x="14614" y="65305"/>
                    <a:pt x="32653" y="65305"/>
                  </a:cubicBezTo>
                  <a:lnTo>
                    <a:pt x="117562" y="65305"/>
                  </a:lnTo>
                  <a:lnTo>
                    <a:pt x="117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269725" y="317225"/>
              <a:ext cx="1714200" cy="5061000"/>
            </a:xfrm>
            <a:custGeom>
              <a:avLst/>
              <a:gdLst/>
              <a:ahLst/>
              <a:cxnLst/>
              <a:rect l="l" t="t" r="r" b="b"/>
              <a:pathLst>
                <a:path w="68568" h="202440" extrusionOk="0">
                  <a:moveTo>
                    <a:pt x="0" y="0"/>
                  </a:moveTo>
                  <a:lnTo>
                    <a:pt x="0" y="202439"/>
                  </a:lnTo>
                  <a:lnTo>
                    <a:pt x="68567" y="202439"/>
                  </a:lnTo>
                  <a:lnTo>
                    <a:pt x="685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3147000" y="2194500"/>
              <a:ext cx="408575" cy="1469550"/>
            </a:xfrm>
            <a:custGeom>
              <a:avLst/>
              <a:gdLst/>
              <a:ahLst/>
              <a:cxnLst/>
              <a:rect l="l" t="t" r="r" b="b"/>
              <a:pathLst>
                <a:path w="16343" h="58782" extrusionOk="0">
                  <a:moveTo>
                    <a:pt x="16343" y="0"/>
                  </a:moveTo>
                  <a:lnTo>
                    <a:pt x="9786" y="6524"/>
                  </a:lnTo>
                  <a:lnTo>
                    <a:pt x="0" y="26129"/>
                  </a:lnTo>
                  <a:lnTo>
                    <a:pt x="3262" y="42471"/>
                  </a:lnTo>
                  <a:lnTo>
                    <a:pt x="16343" y="58781"/>
                  </a:lnTo>
                  <a:lnTo>
                    <a:pt x="16343" y="9786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3391650" y="3745575"/>
              <a:ext cx="2939050" cy="1632625"/>
            </a:xfrm>
            <a:custGeom>
              <a:avLst/>
              <a:gdLst/>
              <a:ahLst/>
              <a:cxnLst/>
              <a:rect l="l" t="t" r="r" b="b"/>
              <a:pathLst>
                <a:path w="117562" h="65305" extrusionOk="0">
                  <a:moveTo>
                    <a:pt x="0" y="0"/>
                  </a:moveTo>
                  <a:lnTo>
                    <a:pt x="0" y="65305"/>
                  </a:lnTo>
                  <a:lnTo>
                    <a:pt x="84910" y="65305"/>
                  </a:lnTo>
                  <a:cubicBezTo>
                    <a:pt x="102948" y="65305"/>
                    <a:pt x="117562" y="50691"/>
                    <a:pt x="117562" y="32653"/>
                  </a:cubicBezTo>
                  <a:cubicBezTo>
                    <a:pt x="117562" y="14614"/>
                    <a:pt x="102948" y="0"/>
                    <a:pt x="84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5922950" y="3827125"/>
              <a:ext cx="407750" cy="1469550"/>
            </a:xfrm>
            <a:custGeom>
              <a:avLst/>
              <a:gdLst/>
              <a:ahLst/>
              <a:cxnLst/>
              <a:rect l="l" t="t" r="r" b="b"/>
              <a:pathLst>
                <a:path w="16310" h="58782" extrusionOk="0">
                  <a:moveTo>
                    <a:pt x="0" y="0"/>
                  </a:moveTo>
                  <a:lnTo>
                    <a:pt x="0" y="9819"/>
                  </a:lnTo>
                  <a:lnTo>
                    <a:pt x="0" y="58781"/>
                  </a:lnTo>
                  <a:lnTo>
                    <a:pt x="13048" y="42471"/>
                  </a:lnTo>
                  <a:lnTo>
                    <a:pt x="16310" y="26129"/>
                  </a:lnTo>
                  <a:lnTo>
                    <a:pt x="6524" y="65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5595925" y="3745575"/>
              <a:ext cx="327050" cy="1632625"/>
            </a:xfrm>
            <a:custGeom>
              <a:avLst/>
              <a:gdLst/>
              <a:ahLst/>
              <a:cxnLst/>
              <a:rect l="l" t="t" r="r" b="b"/>
              <a:pathLst>
                <a:path w="13082" h="65305" extrusionOk="0">
                  <a:moveTo>
                    <a:pt x="1" y="0"/>
                  </a:moveTo>
                  <a:lnTo>
                    <a:pt x="1" y="65305"/>
                  </a:lnTo>
                  <a:lnTo>
                    <a:pt x="13081" y="62043"/>
                  </a:lnTo>
                  <a:lnTo>
                    <a:pt x="13081" y="32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1269725" y="317225"/>
              <a:ext cx="1142525" cy="5061000"/>
            </a:xfrm>
            <a:custGeom>
              <a:avLst/>
              <a:gdLst/>
              <a:ahLst/>
              <a:cxnLst/>
              <a:rect l="l" t="t" r="r" b="b"/>
              <a:pathLst>
                <a:path w="45701" h="202440" extrusionOk="0">
                  <a:moveTo>
                    <a:pt x="0" y="0"/>
                  </a:moveTo>
                  <a:lnTo>
                    <a:pt x="0" y="202439"/>
                  </a:lnTo>
                  <a:lnTo>
                    <a:pt x="45701" y="202439"/>
                  </a:lnTo>
                  <a:lnTo>
                    <a:pt x="457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3555550" y="2112950"/>
              <a:ext cx="407775" cy="1632650"/>
            </a:xfrm>
            <a:custGeom>
              <a:avLst/>
              <a:gdLst/>
              <a:ahLst/>
              <a:cxnLst/>
              <a:rect l="l" t="t" r="r" b="b"/>
              <a:pathLst>
                <a:path w="16311" h="65306" extrusionOk="0">
                  <a:moveTo>
                    <a:pt x="16311" y="0"/>
                  </a:moveTo>
                  <a:lnTo>
                    <a:pt x="1" y="3262"/>
                  </a:lnTo>
                  <a:lnTo>
                    <a:pt x="1" y="65305"/>
                  </a:lnTo>
                  <a:lnTo>
                    <a:pt x="16311" y="65305"/>
                  </a:lnTo>
                  <a:lnTo>
                    <a:pt x="163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2167575" y="317225"/>
              <a:ext cx="244675" cy="5061000"/>
            </a:xfrm>
            <a:custGeom>
              <a:avLst/>
              <a:gdLst/>
              <a:ahLst/>
              <a:cxnLst/>
              <a:rect l="l" t="t" r="r" b="b"/>
              <a:pathLst>
                <a:path w="9787" h="202440" extrusionOk="0">
                  <a:moveTo>
                    <a:pt x="1" y="0"/>
                  </a:moveTo>
                  <a:lnTo>
                    <a:pt x="1" y="202439"/>
                  </a:lnTo>
                  <a:lnTo>
                    <a:pt x="9787" y="202439"/>
                  </a:lnTo>
                  <a:lnTo>
                    <a:pt x="97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1840575" y="3991025"/>
              <a:ext cx="571675" cy="570875"/>
            </a:xfrm>
            <a:custGeom>
              <a:avLst/>
              <a:gdLst/>
              <a:ahLst/>
              <a:cxnLst/>
              <a:rect l="l" t="t" r="r" b="b"/>
              <a:pathLst>
                <a:path w="22867" h="22835" extrusionOk="0">
                  <a:moveTo>
                    <a:pt x="11450" y="1"/>
                  </a:moveTo>
                  <a:cubicBezTo>
                    <a:pt x="5121" y="1"/>
                    <a:pt x="0" y="5089"/>
                    <a:pt x="0" y="11418"/>
                  </a:cubicBezTo>
                  <a:cubicBezTo>
                    <a:pt x="0" y="17713"/>
                    <a:pt x="5121" y="22835"/>
                    <a:pt x="11450" y="22835"/>
                  </a:cubicBezTo>
                  <a:cubicBezTo>
                    <a:pt x="17745" y="22835"/>
                    <a:pt x="22867" y="17713"/>
                    <a:pt x="22867" y="11418"/>
                  </a:cubicBezTo>
                  <a:cubicBezTo>
                    <a:pt x="22867" y="5089"/>
                    <a:pt x="17745" y="1"/>
                    <a:pt x="114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1190625" y="238125"/>
              <a:ext cx="1870750" cy="5219200"/>
            </a:xfrm>
            <a:custGeom>
              <a:avLst/>
              <a:gdLst/>
              <a:ahLst/>
              <a:cxnLst/>
              <a:rect l="l" t="t" r="r" b="b"/>
              <a:pathLst>
                <a:path w="74830" h="208768" extrusionOk="0">
                  <a:moveTo>
                    <a:pt x="68534" y="6296"/>
                  </a:moveTo>
                  <a:lnTo>
                    <a:pt x="68534" y="202471"/>
                  </a:lnTo>
                  <a:lnTo>
                    <a:pt x="6296" y="202471"/>
                  </a:lnTo>
                  <a:lnTo>
                    <a:pt x="6296" y="6296"/>
                  </a:lnTo>
                  <a:close/>
                  <a:moveTo>
                    <a:pt x="0" y="0"/>
                  </a:moveTo>
                  <a:lnTo>
                    <a:pt x="0" y="208767"/>
                  </a:lnTo>
                  <a:lnTo>
                    <a:pt x="74830" y="208767"/>
                  </a:lnTo>
                  <a:lnTo>
                    <a:pt x="748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1595100" y="64667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1"/>
                  </a:moveTo>
                  <a:lnTo>
                    <a:pt x="0" y="6296"/>
                  </a:lnTo>
                  <a:lnTo>
                    <a:pt x="42472" y="6296"/>
                  </a:lnTo>
                  <a:lnTo>
                    <a:pt x="42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1595100" y="489132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1"/>
                  </a:moveTo>
                  <a:lnTo>
                    <a:pt x="0" y="6297"/>
                  </a:lnTo>
                  <a:lnTo>
                    <a:pt x="42472" y="6297"/>
                  </a:lnTo>
                  <a:lnTo>
                    <a:pt x="42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1595100" y="97287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0"/>
                  </a:moveTo>
                  <a:lnTo>
                    <a:pt x="0" y="6296"/>
                  </a:lnTo>
                  <a:lnTo>
                    <a:pt x="42472" y="6296"/>
                  </a:lnTo>
                  <a:lnTo>
                    <a:pt x="42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1922125" y="1299075"/>
              <a:ext cx="407750" cy="158225"/>
            </a:xfrm>
            <a:custGeom>
              <a:avLst/>
              <a:gdLst/>
              <a:ahLst/>
              <a:cxnLst/>
              <a:rect l="l" t="t" r="r" b="b"/>
              <a:pathLst>
                <a:path w="16310" h="6329" extrusionOk="0">
                  <a:moveTo>
                    <a:pt x="0" y="0"/>
                  </a:moveTo>
                  <a:lnTo>
                    <a:pt x="0" y="6329"/>
                  </a:lnTo>
                  <a:lnTo>
                    <a:pt x="16310" y="6329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1762275" y="3911925"/>
              <a:ext cx="729075" cy="729075"/>
            </a:xfrm>
            <a:custGeom>
              <a:avLst/>
              <a:gdLst/>
              <a:ahLst/>
              <a:cxnLst/>
              <a:rect l="l" t="t" r="r" b="b"/>
              <a:pathLst>
                <a:path w="29163" h="29163" extrusionOk="0">
                  <a:moveTo>
                    <a:pt x="14582" y="6296"/>
                  </a:moveTo>
                  <a:cubicBezTo>
                    <a:pt x="19148" y="6296"/>
                    <a:pt x="22867" y="10015"/>
                    <a:pt x="22867" y="14582"/>
                  </a:cubicBezTo>
                  <a:cubicBezTo>
                    <a:pt x="22867" y="19148"/>
                    <a:pt x="19148" y="22867"/>
                    <a:pt x="14582" y="22867"/>
                  </a:cubicBezTo>
                  <a:cubicBezTo>
                    <a:pt x="10015" y="22867"/>
                    <a:pt x="6296" y="19148"/>
                    <a:pt x="6296" y="14582"/>
                  </a:cubicBezTo>
                  <a:cubicBezTo>
                    <a:pt x="6296" y="10015"/>
                    <a:pt x="10015" y="6296"/>
                    <a:pt x="14582" y="6296"/>
                  </a:cubicBezTo>
                  <a:close/>
                  <a:moveTo>
                    <a:pt x="14582" y="0"/>
                  </a:moveTo>
                  <a:cubicBezTo>
                    <a:pt x="6525" y="0"/>
                    <a:pt x="1" y="6524"/>
                    <a:pt x="1" y="14582"/>
                  </a:cubicBezTo>
                  <a:cubicBezTo>
                    <a:pt x="1" y="22606"/>
                    <a:pt x="6525" y="29163"/>
                    <a:pt x="14582" y="29163"/>
                  </a:cubicBezTo>
                  <a:cubicBezTo>
                    <a:pt x="22606" y="29163"/>
                    <a:pt x="29163" y="22606"/>
                    <a:pt x="29163" y="14582"/>
                  </a:cubicBezTo>
                  <a:cubicBezTo>
                    <a:pt x="29163" y="6524"/>
                    <a:pt x="22606" y="0"/>
                    <a:pt x="14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3147000" y="3667275"/>
              <a:ext cx="3262825" cy="1790050"/>
            </a:xfrm>
            <a:custGeom>
              <a:avLst/>
              <a:gdLst/>
              <a:ahLst/>
              <a:cxnLst/>
              <a:rect l="l" t="t" r="r" b="b"/>
              <a:pathLst>
                <a:path w="130513" h="71602" extrusionOk="0">
                  <a:moveTo>
                    <a:pt x="0" y="1"/>
                  </a:moveTo>
                  <a:lnTo>
                    <a:pt x="0" y="6296"/>
                  </a:lnTo>
                  <a:lnTo>
                    <a:pt x="94696" y="6296"/>
                  </a:lnTo>
                  <a:cubicBezTo>
                    <a:pt x="110973" y="6296"/>
                    <a:pt x="124216" y="19540"/>
                    <a:pt x="124216" y="35785"/>
                  </a:cubicBezTo>
                  <a:cubicBezTo>
                    <a:pt x="124216" y="52062"/>
                    <a:pt x="110973" y="65305"/>
                    <a:pt x="94696" y="65305"/>
                  </a:cubicBezTo>
                  <a:lnTo>
                    <a:pt x="0" y="65305"/>
                  </a:lnTo>
                  <a:lnTo>
                    <a:pt x="0" y="71601"/>
                  </a:lnTo>
                  <a:lnTo>
                    <a:pt x="94696" y="71601"/>
                  </a:lnTo>
                  <a:cubicBezTo>
                    <a:pt x="114463" y="71601"/>
                    <a:pt x="130512" y="55552"/>
                    <a:pt x="130512" y="35785"/>
                  </a:cubicBezTo>
                  <a:cubicBezTo>
                    <a:pt x="130512" y="16050"/>
                    <a:pt x="114463" y="1"/>
                    <a:pt x="946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5843825" y="4154125"/>
              <a:ext cx="157425" cy="816350"/>
            </a:xfrm>
            <a:custGeom>
              <a:avLst/>
              <a:gdLst/>
              <a:ahLst/>
              <a:cxnLst/>
              <a:rect l="l" t="t" r="r" b="b"/>
              <a:pathLst>
                <a:path w="6297" h="32654" extrusionOk="0">
                  <a:moveTo>
                    <a:pt x="1" y="1"/>
                  </a:moveTo>
                  <a:lnTo>
                    <a:pt x="1" y="32653"/>
                  </a:lnTo>
                  <a:lnTo>
                    <a:pt x="6297" y="32653"/>
                  </a:lnTo>
                  <a:lnTo>
                    <a:pt x="62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3391650" y="3993475"/>
              <a:ext cx="2286675" cy="157425"/>
            </a:xfrm>
            <a:custGeom>
              <a:avLst/>
              <a:gdLst/>
              <a:ahLst/>
              <a:cxnLst/>
              <a:rect l="l" t="t" r="r" b="b"/>
              <a:pathLst>
                <a:path w="91467" h="6297" extrusionOk="0">
                  <a:moveTo>
                    <a:pt x="0" y="0"/>
                  </a:moveTo>
                  <a:lnTo>
                    <a:pt x="0" y="6296"/>
                  </a:lnTo>
                  <a:lnTo>
                    <a:pt x="91466" y="6296"/>
                  </a:lnTo>
                  <a:lnTo>
                    <a:pt x="91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3391650" y="4320500"/>
              <a:ext cx="2286675" cy="157400"/>
            </a:xfrm>
            <a:custGeom>
              <a:avLst/>
              <a:gdLst/>
              <a:ahLst/>
              <a:cxnLst/>
              <a:rect l="l" t="t" r="r" b="b"/>
              <a:pathLst>
                <a:path w="91467" h="6296" extrusionOk="0">
                  <a:moveTo>
                    <a:pt x="0" y="0"/>
                  </a:moveTo>
                  <a:lnTo>
                    <a:pt x="0" y="6296"/>
                  </a:lnTo>
                  <a:lnTo>
                    <a:pt x="91466" y="6296"/>
                  </a:lnTo>
                  <a:lnTo>
                    <a:pt x="91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3391650" y="4646675"/>
              <a:ext cx="2286675" cy="157425"/>
            </a:xfrm>
            <a:custGeom>
              <a:avLst/>
              <a:gdLst/>
              <a:ahLst/>
              <a:cxnLst/>
              <a:rect l="l" t="t" r="r" b="b"/>
              <a:pathLst>
                <a:path w="91467" h="6297" extrusionOk="0">
                  <a:moveTo>
                    <a:pt x="0" y="1"/>
                  </a:moveTo>
                  <a:lnTo>
                    <a:pt x="0" y="6297"/>
                  </a:lnTo>
                  <a:lnTo>
                    <a:pt x="91466" y="6297"/>
                  </a:lnTo>
                  <a:lnTo>
                    <a:pt x="914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3391650" y="4972875"/>
              <a:ext cx="2286675" cy="158250"/>
            </a:xfrm>
            <a:custGeom>
              <a:avLst/>
              <a:gdLst/>
              <a:ahLst/>
              <a:cxnLst/>
              <a:rect l="l" t="t" r="r" b="b"/>
              <a:pathLst>
                <a:path w="91467" h="6330" extrusionOk="0">
                  <a:moveTo>
                    <a:pt x="0" y="1"/>
                  </a:moveTo>
                  <a:lnTo>
                    <a:pt x="0" y="6329"/>
                  </a:lnTo>
                  <a:lnTo>
                    <a:pt x="91466" y="6329"/>
                  </a:lnTo>
                  <a:lnTo>
                    <a:pt x="914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068700" y="2033825"/>
              <a:ext cx="3262000" cy="1790875"/>
            </a:xfrm>
            <a:custGeom>
              <a:avLst/>
              <a:gdLst/>
              <a:ahLst/>
              <a:cxnLst/>
              <a:rect l="l" t="t" r="r" b="b"/>
              <a:pathLst>
                <a:path w="130480" h="71635" extrusionOk="0">
                  <a:moveTo>
                    <a:pt x="35785" y="1"/>
                  </a:moveTo>
                  <a:cubicBezTo>
                    <a:pt x="16050" y="1"/>
                    <a:pt x="1" y="16083"/>
                    <a:pt x="1" y="35818"/>
                  </a:cubicBezTo>
                  <a:cubicBezTo>
                    <a:pt x="1" y="55553"/>
                    <a:pt x="16050" y="71634"/>
                    <a:pt x="35785" y="71634"/>
                  </a:cubicBezTo>
                  <a:lnTo>
                    <a:pt x="130480" y="71634"/>
                  </a:lnTo>
                  <a:lnTo>
                    <a:pt x="130480" y="65339"/>
                  </a:lnTo>
                  <a:lnTo>
                    <a:pt x="35785" y="65339"/>
                  </a:lnTo>
                  <a:cubicBezTo>
                    <a:pt x="19507" y="65339"/>
                    <a:pt x="6296" y="52095"/>
                    <a:pt x="6296" y="35818"/>
                  </a:cubicBezTo>
                  <a:cubicBezTo>
                    <a:pt x="6296" y="19540"/>
                    <a:pt x="19507" y="6329"/>
                    <a:pt x="35785" y="6329"/>
                  </a:cubicBezTo>
                  <a:lnTo>
                    <a:pt x="130480" y="6329"/>
                  </a:lnTo>
                  <a:lnTo>
                    <a:pt x="1304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3476450" y="2521500"/>
              <a:ext cx="157425" cy="816350"/>
            </a:xfrm>
            <a:custGeom>
              <a:avLst/>
              <a:gdLst/>
              <a:ahLst/>
              <a:cxnLst/>
              <a:rect l="l" t="t" r="r" b="b"/>
              <a:pathLst>
                <a:path w="6297" h="32654" extrusionOk="0">
                  <a:moveTo>
                    <a:pt x="0" y="1"/>
                  </a:moveTo>
                  <a:lnTo>
                    <a:pt x="0" y="32653"/>
                  </a:lnTo>
                  <a:lnTo>
                    <a:pt x="6296" y="32653"/>
                  </a:lnTo>
                  <a:lnTo>
                    <a:pt x="62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3800200" y="2360850"/>
              <a:ext cx="2285875" cy="157425"/>
            </a:xfrm>
            <a:custGeom>
              <a:avLst/>
              <a:gdLst/>
              <a:ahLst/>
              <a:cxnLst/>
              <a:rect l="l" t="t" r="r" b="b"/>
              <a:pathLst>
                <a:path w="91435" h="6297" extrusionOk="0">
                  <a:moveTo>
                    <a:pt x="1" y="1"/>
                  </a:moveTo>
                  <a:lnTo>
                    <a:pt x="1" y="6296"/>
                  </a:lnTo>
                  <a:lnTo>
                    <a:pt x="91434" y="6296"/>
                  </a:lnTo>
                  <a:lnTo>
                    <a:pt x="91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800200" y="2687050"/>
              <a:ext cx="2285875" cy="158225"/>
            </a:xfrm>
            <a:custGeom>
              <a:avLst/>
              <a:gdLst/>
              <a:ahLst/>
              <a:cxnLst/>
              <a:rect l="l" t="t" r="r" b="b"/>
              <a:pathLst>
                <a:path w="91435" h="6329" extrusionOk="0">
                  <a:moveTo>
                    <a:pt x="1" y="0"/>
                  </a:moveTo>
                  <a:lnTo>
                    <a:pt x="1" y="6329"/>
                  </a:lnTo>
                  <a:lnTo>
                    <a:pt x="91434" y="6329"/>
                  </a:lnTo>
                  <a:lnTo>
                    <a:pt x="9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800200" y="3014075"/>
              <a:ext cx="2285875" cy="157400"/>
            </a:xfrm>
            <a:custGeom>
              <a:avLst/>
              <a:gdLst/>
              <a:ahLst/>
              <a:cxnLst/>
              <a:rect l="l" t="t" r="r" b="b"/>
              <a:pathLst>
                <a:path w="91435" h="6296" extrusionOk="0">
                  <a:moveTo>
                    <a:pt x="1" y="0"/>
                  </a:moveTo>
                  <a:lnTo>
                    <a:pt x="1" y="6296"/>
                  </a:lnTo>
                  <a:lnTo>
                    <a:pt x="91434" y="6296"/>
                  </a:lnTo>
                  <a:lnTo>
                    <a:pt x="9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3800200" y="3340250"/>
              <a:ext cx="2285875" cy="157425"/>
            </a:xfrm>
            <a:custGeom>
              <a:avLst/>
              <a:gdLst/>
              <a:ahLst/>
              <a:cxnLst/>
              <a:rect l="l" t="t" r="r" b="b"/>
              <a:pathLst>
                <a:path w="91435" h="6297" extrusionOk="0">
                  <a:moveTo>
                    <a:pt x="1" y="1"/>
                  </a:moveTo>
                  <a:lnTo>
                    <a:pt x="1" y="6297"/>
                  </a:lnTo>
                  <a:lnTo>
                    <a:pt x="91434" y="6297"/>
                  </a:lnTo>
                  <a:lnTo>
                    <a:pt x="91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p40"/>
          <p:cNvSpPr txBox="1">
            <a:spLocks noGrp="1"/>
          </p:cNvSpPr>
          <p:nvPr>
            <p:ph type="title" idx="3"/>
          </p:nvPr>
        </p:nvSpPr>
        <p:spPr>
          <a:xfrm>
            <a:off x="5286375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pic>
        <p:nvPicPr>
          <p:cNvPr id="46" name="Hình ảnh 45">
            <a:extLst>
              <a:ext uri="{FF2B5EF4-FFF2-40B4-BE49-F238E27FC236}">
                <a16:creationId xmlns:a16="http://schemas.microsoft.com/office/drawing/2014/main" id="{FA58A573-ABE2-40BE-834E-3C0D353053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09916" y="700193"/>
            <a:ext cx="3283166" cy="3743114"/>
          </a:xfrm>
          <a:prstGeom prst="rect">
            <a:avLst/>
          </a:prstGeom>
        </p:spPr>
      </p:pic>
      <p:sp>
        <p:nvSpPr>
          <p:cNvPr id="52" name="Google Shape;506;p28">
            <a:extLst>
              <a:ext uri="{FF2B5EF4-FFF2-40B4-BE49-F238E27FC236}">
                <a16:creationId xmlns:a16="http://schemas.microsoft.com/office/drawing/2014/main" id="{DDB60154-A759-4F9C-80F3-8E5A8788684E}"/>
              </a:ext>
            </a:extLst>
          </p:cNvPr>
          <p:cNvSpPr txBox="1">
            <a:spLocks/>
          </p:cNvSpPr>
          <p:nvPr/>
        </p:nvSpPr>
        <p:spPr>
          <a:xfrm>
            <a:off x="954835" y="1384350"/>
            <a:ext cx="311329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/>
            <a:r>
              <a:rPr lang="en-US" sz="1400" dirty="0"/>
              <a:t>Users can start visualizing by selecting a sort type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Take all user command from the GUI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Notice the user if there is anything wrong with his input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Run the designated algorithm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Run/Reset the visualization based on user command.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Users can view the help menu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Users can quit the program</a:t>
            </a:r>
          </a:p>
        </p:txBody>
      </p:sp>
      <p:sp>
        <p:nvSpPr>
          <p:cNvPr id="53" name="Google Shape;507;p28">
            <a:extLst>
              <a:ext uri="{FF2B5EF4-FFF2-40B4-BE49-F238E27FC236}">
                <a16:creationId xmlns:a16="http://schemas.microsoft.com/office/drawing/2014/main" id="{A35A5673-8486-4AD8-826B-714FF4384201}"/>
              </a:ext>
            </a:extLst>
          </p:cNvPr>
          <p:cNvSpPr txBox="1">
            <a:spLocks/>
          </p:cNvSpPr>
          <p:nvPr/>
        </p:nvSpPr>
        <p:spPr>
          <a:xfrm>
            <a:off x="1002739" y="794493"/>
            <a:ext cx="299170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ldrich"/>
              <a:buNone/>
              <a:defRPr sz="1800" b="1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l"/>
            <a:r>
              <a:rPr lang="en-US" dirty="0"/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2548450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2">
            <a:extLst>
              <a:ext uri="{FF2B5EF4-FFF2-40B4-BE49-F238E27FC236}">
                <a16:creationId xmlns:a16="http://schemas.microsoft.com/office/drawing/2014/main" id="{27D28D89-E277-4A06-8D39-86679DDE0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605" y="950170"/>
            <a:ext cx="3461372" cy="324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Google Shape;506;p28">
            <a:extLst>
              <a:ext uri="{FF2B5EF4-FFF2-40B4-BE49-F238E27FC236}">
                <a16:creationId xmlns:a16="http://schemas.microsoft.com/office/drawing/2014/main" id="{62A584D0-3639-483C-859D-681EE31CAAC0}"/>
              </a:ext>
            </a:extLst>
          </p:cNvPr>
          <p:cNvSpPr txBox="1">
            <a:spLocks/>
          </p:cNvSpPr>
          <p:nvPr/>
        </p:nvSpPr>
        <p:spPr>
          <a:xfrm>
            <a:off x="4759095" y="1148396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14300" indent="0" algn="l" fontAlgn="base"/>
            <a:r>
              <a:rPr lang="en-US" sz="1400"/>
              <a:t>Package “algorithms”: store 3 sorting algorithms for visualizing, and an abstract class SortAlgorithm to store common operations, attributes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“controllers”: store all the screen controllers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“screens”: store the main screen class of the application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“shapes”: store the abstract class “ElementShape” and 2 derived shapes, namely SquareShape and BarShape.</a:t>
            </a:r>
          </a:p>
          <a:p>
            <a:pPr marL="114300" indent="0" algn="l" fontAlgn="base"/>
            <a:endParaRPr lang="en-US" sz="1400" dirty="0"/>
          </a:p>
        </p:txBody>
      </p:sp>
      <p:sp>
        <p:nvSpPr>
          <p:cNvPr id="42" name="Google Shape;507;p28">
            <a:extLst>
              <a:ext uri="{FF2B5EF4-FFF2-40B4-BE49-F238E27FC236}">
                <a16:creationId xmlns:a16="http://schemas.microsoft.com/office/drawing/2014/main" id="{3F2B05BB-7112-417F-A7B2-2EF21EA5911C}"/>
              </a:ext>
            </a:extLst>
          </p:cNvPr>
          <p:cNvSpPr txBox="1">
            <a:spLocks/>
          </p:cNvSpPr>
          <p:nvPr/>
        </p:nvSpPr>
        <p:spPr>
          <a:xfrm>
            <a:off x="4834924" y="517317"/>
            <a:ext cx="268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ldrich"/>
              <a:buNone/>
              <a:defRPr sz="1800" b="1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l"/>
            <a:r>
              <a:rPr lang="en-US"/>
              <a:t>CLASS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Không có mô tả.">
            <a:extLst>
              <a:ext uri="{FF2B5EF4-FFF2-40B4-BE49-F238E27FC236}">
                <a16:creationId xmlns:a16="http://schemas.microsoft.com/office/drawing/2014/main" id="{6FE9DAFE-0089-4B69-9388-E39A5BB2E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527050"/>
            <a:ext cx="7717872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838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78500E-661B-47C5-B943-DF083DFCE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" t="4444" r="1048" b="2165"/>
          <a:stretch/>
        </p:blipFill>
        <p:spPr bwMode="auto">
          <a:xfrm>
            <a:off x="1052623" y="370330"/>
            <a:ext cx="6953693" cy="444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348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3B3E08B-FA34-4CE8-B495-19A3FA60B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382" y="382219"/>
            <a:ext cx="6263119" cy="432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1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3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OOP TECHNIQUES</a:t>
            </a:r>
            <a:endParaRPr dirty="0"/>
          </a:p>
        </p:txBody>
      </p:sp>
      <p:sp>
        <p:nvSpPr>
          <p:cNvPr id="720" name="Google Shape;720;p33"/>
          <p:cNvSpPr txBox="1">
            <a:spLocks noGrp="1"/>
          </p:cNvSpPr>
          <p:nvPr>
            <p:ph type="subTitle" idx="3"/>
          </p:nvPr>
        </p:nvSpPr>
        <p:spPr>
          <a:xfrm>
            <a:off x="5550792" y="2010478"/>
            <a:ext cx="183805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Polymorphism</a:t>
            </a:r>
            <a:endParaRPr dirty="0"/>
          </a:p>
        </p:txBody>
      </p:sp>
      <p:sp>
        <p:nvSpPr>
          <p:cNvPr id="721" name="Google Shape;721;p33"/>
          <p:cNvSpPr txBox="1">
            <a:spLocks noGrp="1"/>
          </p:cNvSpPr>
          <p:nvPr>
            <p:ph type="subTitle" idx="4"/>
          </p:nvPr>
        </p:nvSpPr>
        <p:spPr>
          <a:xfrm>
            <a:off x="4819719" y="3107678"/>
            <a:ext cx="3300196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Method polymorphism: different </a:t>
            </a:r>
            <a:r>
              <a:rPr lang="en-US" sz="1400" dirty="0" err="1"/>
              <a:t>drawElement</a:t>
            </a:r>
            <a:r>
              <a:rPr lang="en-US" sz="1400" dirty="0"/>
              <a:t> and </a:t>
            </a:r>
            <a:r>
              <a:rPr lang="en-US" sz="1400" dirty="0" err="1"/>
              <a:t>drawArray</a:t>
            </a:r>
            <a:r>
              <a:rPr lang="en-US" sz="1400" dirty="0"/>
              <a:t> in </a:t>
            </a:r>
            <a:r>
              <a:rPr lang="en-US" sz="1400" dirty="0" err="1"/>
              <a:t>SelectionSort</a:t>
            </a:r>
            <a:r>
              <a:rPr lang="en-US" sz="1400" dirty="0"/>
              <a:t> method to visualize different shapes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400" dirty="0"/>
          </a:p>
          <a:p>
            <a:pPr marL="285750" lvl="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Object polymorphism: All specific sort algorithms are upcasted to the abstract class </a:t>
            </a:r>
            <a:r>
              <a:rPr lang="en-US" sz="1400" dirty="0" err="1"/>
              <a:t>SortAlgorithm</a:t>
            </a:r>
            <a:r>
              <a:rPr lang="en-US" sz="1400" dirty="0"/>
              <a:t>, which implements the interface Displayable</a:t>
            </a:r>
            <a:endParaRPr sz="1400" dirty="0"/>
          </a:p>
        </p:txBody>
      </p:sp>
      <p:sp>
        <p:nvSpPr>
          <p:cNvPr id="722" name="Google Shape;722;p33"/>
          <p:cNvSpPr txBox="1">
            <a:spLocks noGrp="1"/>
          </p:cNvSpPr>
          <p:nvPr>
            <p:ph type="subTitle" idx="5"/>
          </p:nvPr>
        </p:nvSpPr>
        <p:spPr>
          <a:xfrm>
            <a:off x="1775344" y="2005610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Inheritance</a:t>
            </a:r>
            <a:endParaRPr dirty="0"/>
          </a:p>
        </p:txBody>
      </p:sp>
      <p:sp>
        <p:nvSpPr>
          <p:cNvPr id="723" name="Google Shape;723;p33"/>
          <p:cNvSpPr txBox="1">
            <a:spLocks noGrp="1"/>
          </p:cNvSpPr>
          <p:nvPr>
            <p:ph type="subTitle" idx="6"/>
          </p:nvPr>
        </p:nvSpPr>
        <p:spPr>
          <a:xfrm>
            <a:off x="1170753" y="3090472"/>
            <a:ext cx="272106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dirty="0"/>
              <a:t>In package algorithms: three sort types inherit from </a:t>
            </a:r>
            <a:r>
              <a:rPr lang="en-US" sz="1400" dirty="0" err="1"/>
              <a:t>SortAlgorithm</a:t>
            </a: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dirty="0"/>
              <a:t>In package shapes: two shape type inherit from </a:t>
            </a:r>
            <a:r>
              <a:rPr lang="en-US" sz="1400" dirty="0" err="1"/>
              <a:t>ElementShape</a:t>
            </a: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sz="1400" dirty="0"/>
          </a:p>
        </p:txBody>
      </p:sp>
      <p:grpSp>
        <p:nvGrpSpPr>
          <p:cNvPr id="66" name="Google Shape;1157;p43">
            <a:extLst>
              <a:ext uri="{FF2B5EF4-FFF2-40B4-BE49-F238E27FC236}">
                <a16:creationId xmlns:a16="http://schemas.microsoft.com/office/drawing/2014/main" id="{F344C845-5842-43F6-9520-B73663D815A6}"/>
              </a:ext>
            </a:extLst>
          </p:cNvPr>
          <p:cNvGrpSpPr/>
          <p:nvPr/>
        </p:nvGrpSpPr>
        <p:grpSpPr>
          <a:xfrm>
            <a:off x="1711555" y="1103450"/>
            <a:ext cx="1644677" cy="572700"/>
            <a:chOff x="1863275" y="1582450"/>
            <a:chExt cx="5417400" cy="1882563"/>
          </a:xfrm>
        </p:grpSpPr>
        <p:sp>
          <p:nvSpPr>
            <p:cNvPr id="67" name="Google Shape;1158;p43">
              <a:extLst>
                <a:ext uri="{FF2B5EF4-FFF2-40B4-BE49-F238E27FC236}">
                  <a16:creationId xmlns:a16="http://schemas.microsoft.com/office/drawing/2014/main" id="{CD3054F0-7B04-4B0B-BB12-28A691849807}"/>
                </a:ext>
              </a:extLst>
            </p:cNvPr>
            <p:cNvSpPr/>
            <p:nvPr/>
          </p:nvSpPr>
          <p:spPr>
            <a:xfrm>
              <a:off x="3844475" y="1582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68" name="Google Shape;1159;p43">
              <a:extLst>
                <a:ext uri="{FF2B5EF4-FFF2-40B4-BE49-F238E27FC236}">
                  <a16:creationId xmlns:a16="http://schemas.microsoft.com/office/drawing/2014/main" id="{5977CF9A-DC2F-47C9-BF70-48D12AAE82C2}"/>
                </a:ext>
              </a:extLst>
            </p:cNvPr>
            <p:cNvSpPr/>
            <p:nvPr/>
          </p:nvSpPr>
          <p:spPr>
            <a:xfrm>
              <a:off x="3844475" y="2725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69" name="Google Shape;1160;p43">
              <a:extLst>
                <a:ext uri="{FF2B5EF4-FFF2-40B4-BE49-F238E27FC236}">
                  <a16:creationId xmlns:a16="http://schemas.microsoft.com/office/drawing/2014/main" id="{8CED676E-4A05-43D5-80B7-38797F83DE67}"/>
                </a:ext>
              </a:extLst>
            </p:cNvPr>
            <p:cNvSpPr/>
            <p:nvPr/>
          </p:nvSpPr>
          <p:spPr>
            <a:xfrm>
              <a:off x="5825675" y="2725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70" name="Google Shape;1161;p43">
              <a:extLst>
                <a:ext uri="{FF2B5EF4-FFF2-40B4-BE49-F238E27FC236}">
                  <a16:creationId xmlns:a16="http://schemas.microsoft.com/office/drawing/2014/main" id="{9B023F58-961E-40D6-8871-045BE7C4DB87}"/>
                </a:ext>
              </a:extLst>
            </p:cNvPr>
            <p:cNvSpPr/>
            <p:nvPr/>
          </p:nvSpPr>
          <p:spPr>
            <a:xfrm>
              <a:off x="1863275" y="2725449"/>
              <a:ext cx="1455001" cy="363601"/>
            </a:xfrm>
            <a:prstGeom prst="roundRect">
              <a:avLst>
                <a:gd name="adj" fmla="val 34302"/>
              </a:avLst>
            </a:pr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cxnSp>
          <p:nvCxnSpPr>
            <p:cNvPr id="71" name="Google Shape;1162;p43">
              <a:extLst>
                <a:ext uri="{FF2B5EF4-FFF2-40B4-BE49-F238E27FC236}">
                  <a16:creationId xmlns:a16="http://schemas.microsoft.com/office/drawing/2014/main" id="{D0C4A0A2-82A9-4CEE-B245-E89B2398CCC3}"/>
                </a:ext>
              </a:extLst>
            </p:cNvPr>
            <p:cNvCxnSpPr>
              <a:stCxn id="67" idx="2"/>
              <a:endCxn id="68" idx="0"/>
            </p:cNvCxnSpPr>
            <p:nvPr/>
          </p:nvCxnSpPr>
          <p:spPr>
            <a:xfrm>
              <a:off x="4571975" y="1946050"/>
              <a:ext cx="0" cy="7794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1163;p43">
              <a:extLst>
                <a:ext uri="{FF2B5EF4-FFF2-40B4-BE49-F238E27FC236}">
                  <a16:creationId xmlns:a16="http://schemas.microsoft.com/office/drawing/2014/main" id="{E8FAF879-CB9F-46F2-B868-86BF6DF61729}"/>
                </a:ext>
              </a:extLst>
            </p:cNvPr>
            <p:cNvCxnSpPr>
              <a:stCxn id="70" idx="0"/>
              <a:endCxn id="67" idx="2"/>
            </p:cNvCxnSpPr>
            <p:nvPr/>
          </p:nvCxnSpPr>
          <p:spPr>
            <a:xfrm rot="-5400000">
              <a:off x="3191675" y="1345150"/>
              <a:ext cx="779400" cy="1981200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1164;p43">
              <a:extLst>
                <a:ext uri="{FF2B5EF4-FFF2-40B4-BE49-F238E27FC236}">
                  <a16:creationId xmlns:a16="http://schemas.microsoft.com/office/drawing/2014/main" id="{2611DF6E-FA1D-483B-B78F-313F59AB37C3}"/>
                </a:ext>
              </a:extLst>
            </p:cNvPr>
            <p:cNvCxnSpPr>
              <a:stCxn id="69" idx="0"/>
              <a:endCxn id="67" idx="2"/>
            </p:cNvCxnSpPr>
            <p:nvPr/>
          </p:nvCxnSpPr>
          <p:spPr>
            <a:xfrm rot="5400000" flipH="1">
              <a:off x="5172875" y="1345150"/>
              <a:ext cx="779400" cy="1981200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1165;p43">
              <a:extLst>
                <a:ext uri="{FF2B5EF4-FFF2-40B4-BE49-F238E27FC236}">
                  <a16:creationId xmlns:a16="http://schemas.microsoft.com/office/drawing/2014/main" id="{13E05B91-3F53-4494-9C35-E07A4EB2D742}"/>
                </a:ext>
              </a:extLst>
            </p:cNvPr>
            <p:cNvCxnSpPr/>
            <p:nvPr/>
          </p:nvCxnSpPr>
          <p:spPr>
            <a:xfrm>
              <a:off x="25821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5" name="Google Shape;1166;p43">
              <a:extLst>
                <a:ext uri="{FF2B5EF4-FFF2-40B4-BE49-F238E27FC236}">
                  <a16:creationId xmlns:a16="http://schemas.microsoft.com/office/drawing/2014/main" id="{4BAF3967-BFA9-4292-934B-FEB6DD0F18F1}"/>
                </a:ext>
              </a:extLst>
            </p:cNvPr>
            <p:cNvCxnSpPr/>
            <p:nvPr/>
          </p:nvCxnSpPr>
          <p:spPr>
            <a:xfrm>
              <a:off x="45633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6" name="Google Shape;1167;p43">
              <a:extLst>
                <a:ext uri="{FF2B5EF4-FFF2-40B4-BE49-F238E27FC236}">
                  <a16:creationId xmlns:a16="http://schemas.microsoft.com/office/drawing/2014/main" id="{6C65BEC8-3C80-43C7-B7D3-08610CDB36F9}"/>
                </a:ext>
              </a:extLst>
            </p:cNvPr>
            <p:cNvCxnSpPr/>
            <p:nvPr/>
          </p:nvCxnSpPr>
          <p:spPr>
            <a:xfrm>
              <a:off x="65445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81" name="Google Shape;1659;p50">
            <a:extLst>
              <a:ext uri="{FF2B5EF4-FFF2-40B4-BE49-F238E27FC236}">
                <a16:creationId xmlns:a16="http://schemas.microsoft.com/office/drawing/2014/main" id="{CB79DFF6-AA81-482A-870F-0EEE2341075E}"/>
              </a:ext>
            </a:extLst>
          </p:cNvPr>
          <p:cNvGrpSpPr/>
          <p:nvPr/>
        </p:nvGrpSpPr>
        <p:grpSpPr>
          <a:xfrm>
            <a:off x="6236442" y="1158228"/>
            <a:ext cx="466750" cy="492000"/>
            <a:chOff x="3232838" y="1348025"/>
            <a:chExt cx="466750" cy="492000"/>
          </a:xfrm>
        </p:grpSpPr>
        <p:sp>
          <p:nvSpPr>
            <p:cNvPr id="82" name="Google Shape;1660;p50">
              <a:extLst>
                <a:ext uri="{FF2B5EF4-FFF2-40B4-BE49-F238E27FC236}">
                  <a16:creationId xmlns:a16="http://schemas.microsoft.com/office/drawing/2014/main" id="{836EAD1B-9E51-4815-9440-5B1679086170}"/>
                </a:ext>
              </a:extLst>
            </p:cNvPr>
            <p:cNvSpPr/>
            <p:nvPr/>
          </p:nvSpPr>
          <p:spPr>
            <a:xfrm>
              <a:off x="3238488" y="1424275"/>
              <a:ext cx="76300" cy="76300"/>
            </a:xfrm>
            <a:custGeom>
              <a:avLst/>
              <a:gdLst/>
              <a:ahLst/>
              <a:cxnLst/>
              <a:rect l="l" t="t" r="r" b="b"/>
              <a:pathLst>
                <a:path w="3052" h="3052" extrusionOk="0">
                  <a:moveTo>
                    <a:pt x="1517" y="1"/>
                  </a:moveTo>
                  <a:cubicBezTo>
                    <a:pt x="716" y="1"/>
                    <a:pt x="1" y="646"/>
                    <a:pt x="1" y="1517"/>
                  </a:cubicBezTo>
                  <a:cubicBezTo>
                    <a:pt x="1" y="2389"/>
                    <a:pt x="716" y="3051"/>
                    <a:pt x="1517" y="3051"/>
                  </a:cubicBezTo>
                  <a:cubicBezTo>
                    <a:pt x="2389" y="3051"/>
                    <a:pt x="3051" y="2389"/>
                    <a:pt x="3051" y="1517"/>
                  </a:cubicBezTo>
                  <a:cubicBezTo>
                    <a:pt x="3051" y="646"/>
                    <a:pt x="2389" y="1"/>
                    <a:pt x="15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661;p50">
              <a:extLst>
                <a:ext uri="{FF2B5EF4-FFF2-40B4-BE49-F238E27FC236}">
                  <a16:creationId xmlns:a16="http://schemas.microsoft.com/office/drawing/2014/main" id="{4F43AAAD-AF08-465D-A769-0EFF82FA7957}"/>
                </a:ext>
              </a:extLst>
            </p:cNvPr>
            <p:cNvSpPr/>
            <p:nvPr/>
          </p:nvSpPr>
          <p:spPr>
            <a:xfrm>
              <a:off x="3262038" y="1438650"/>
              <a:ext cx="37925" cy="40125"/>
            </a:xfrm>
            <a:custGeom>
              <a:avLst/>
              <a:gdLst/>
              <a:ahLst/>
              <a:cxnLst/>
              <a:rect l="l" t="t" r="r" b="b"/>
              <a:pathLst>
                <a:path w="1517" h="1605" extrusionOk="0">
                  <a:moveTo>
                    <a:pt x="715" y="1"/>
                  </a:moveTo>
                  <a:cubicBezTo>
                    <a:pt x="279" y="1"/>
                    <a:pt x="0" y="367"/>
                    <a:pt x="0" y="803"/>
                  </a:cubicBezTo>
                  <a:cubicBezTo>
                    <a:pt x="0" y="1239"/>
                    <a:pt x="279" y="1605"/>
                    <a:pt x="715" y="1605"/>
                  </a:cubicBezTo>
                  <a:cubicBezTo>
                    <a:pt x="1151" y="1605"/>
                    <a:pt x="1517" y="1239"/>
                    <a:pt x="1517" y="803"/>
                  </a:cubicBezTo>
                  <a:cubicBezTo>
                    <a:pt x="1517" y="367"/>
                    <a:pt x="1151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662;p50">
              <a:extLst>
                <a:ext uri="{FF2B5EF4-FFF2-40B4-BE49-F238E27FC236}">
                  <a16:creationId xmlns:a16="http://schemas.microsoft.com/office/drawing/2014/main" id="{FB479513-26D2-45AA-A0EC-03EB70373E6F}"/>
                </a:ext>
              </a:extLst>
            </p:cNvPr>
            <p:cNvSpPr/>
            <p:nvPr/>
          </p:nvSpPr>
          <p:spPr>
            <a:xfrm>
              <a:off x="3572313" y="1358925"/>
              <a:ext cx="110700" cy="110700"/>
            </a:xfrm>
            <a:custGeom>
              <a:avLst/>
              <a:gdLst/>
              <a:ahLst/>
              <a:cxnLst/>
              <a:rect l="l" t="t" r="r" b="b"/>
              <a:pathLst>
                <a:path w="4428" h="4428" extrusionOk="0">
                  <a:moveTo>
                    <a:pt x="2179" y="0"/>
                  </a:moveTo>
                  <a:cubicBezTo>
                    <a:pt x="941" y="0"/>
                    <a:pt x="0" y="941"/>
                    <a:pt x="0" y="2179"/>
                  </a:cubicBezTo>
                  <a:cubicBezTo>
                    <a:pt x="0" y="3486"/>
                    <a:pt x="941" y="4428"/>
                    <a:pt x="2179" y="4428"/>
                  </a:cubicBezTo>
                  <a:cubicBezTo>
                    <a:pt x="3486" y="4428"/>
                    <a:pt x="4428" y="3486"/>
                    <a:pt x="4428" y="2179"/>
                  </a:cubicBezTo>
                  <a:cubicBezTo>
                    <a:pt x="4428" y="941"/>
                    <a:pt x="3486" y="0"/>
                    <a:pt x="2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663;p50">
              <a:extLst>
                <a:ext uri="{FF2B5EF4-FFF2-40B4-BE49-F238E27FC236}">
                  <a16:creationId xmlns:a16="http://schemas.microsoft.com/office/drawing/2014/main" id="{A499B63B-ACD7-491E-9D57-CEA3883A67F8}"/>
                </a:ext>
              </a:extLst>
            </p:cNvPr>
            <p:cNvSpPr/>
            <p:nvPr/>
          </p:nvSpPr>
          <p:spPr>
            <a:xfrm>
              <a:off x="3583188" y="1723650"/>
              <a:ext cx="108975" cy="107225"/>
            </a:xfrm>
            <a:custGeom>
              <a:avLst/>
              <a:gdLst/>
              <a:ahLst/>
              <a:cxnLst/>
              <a:rect l="l" t="t" r="r" b="b"/>
              <a:pathLst>
                <a:path w="4359" h="4289" extrusionOk="0">
                  <a:moveTo>
                    <a:pt x="2180" y="1"/>
                  </a:moveTo>
                  <a:cubicBezTo>
                    <a:pt x="1029" y="1"/>
                    <a:pt x="1" y="960"/>
                    <a:pt x="1" y="2180"/>
                  </a:cubicBezTo>
                  <a:cubicBezTo>
                    <a:pt x="1" y="3348"/>
                    <a:pt x="1029" y="4289"/>
                    <a:pt x="2180" y="4289"/>
                  </a:cubicBezTo>
                  <a:cubicBezTo>
                    <a:pt x="3348" y="4289"/>
                    <a:pt x="4359" y="3348"/>
                    <a:pt x="4359" y="2180"/>
                  </a:cubicBezTo>
                  <a:cubicBezTo>
                    <a:pt x="4359" y="960"/>
                    <a:pt x="3348" y="1"/>
                    <a:pt x="2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664;p50">
              <a:extLst>
                <a:ext uri="{FF2B5EF4-FFF2-40B4-BE49-F238E27FC236}">
                  <a16:creationId xmlns:a16="http://schemas.microsoft.com/office/drawing/2014/main" id="{3185A75F-E701-413C-8B09-CDA1783B5ABC}"/>
                </a:ext>
              </a:extLst>
            </p:cNvPr>
            <p:cNvSpPr/>
            <p:nvPr/>
          </p:nvSpPr>
          <p:spPr>
            <a:xfrm>
              <a:off x="3276413" y="1738475"/>
              <a:ext cx="76275" cy="78025"/>
            </a:xfrm>
            <a:custGeom>
              <a:avLst/>
              <a:gdLst/>
              <a:ahLst/>
              <a:cxnLst/>
              <a:rect l="l" t="t" r="r" b="b"/>
              <a:pathLst>
                <a:path w="3051" h="3121" extrusionOk="0">
                  <a:moveTo>
                    <a:pt x="1534" y="1"/>
                  </a:moveTo>
                  <a:cubicBezTo>
                    <a:pt x="663" y="1"/>
                    <a:pt x="0" y="715"/>
                    <a:pt x="0" y="1587"/>
                  </a:cubicBezTo>
                  <a:cubicBezTo>
                    <a:pt x="0" y="2389"/>
                    <a:pt x="663" y="3121"/>
                    <a:pt x="1534" y="3121"/>
                  </a:cubicBezTo>
                  <a:cubicBezTo>
                    <a:pt x="2406" y="3121"/>
                    <a:pt x="3051" y="2389"/>
                    <a:pt x="3051" y="1587"/>
                  </a:cubicBezTo>
                  <a:cubicBezTo>
                    <a:pt x="3051" y="715"/>
                    <a:pt x="2406" y="1"/>
                    <a:pt x="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65;p50">
              <a:extLst>
                <a:ext uri="{FF2B5EF4-FFF2-40B4-BE49-F238E27FC236}">
                  <a16:creationId xmlns:a16="http://schemas.microsoft.com/office/drawing/2014/main" id="{65D36751-7BCE-42F1-B89E-CFA4D98FC850}"/>
                </a:ext>
              </a:extLst>
            </p:cNvPr>
            <p:cNvSpPr/>
            <p:nvPr/>
          </p:nvSpPr>
          <p:spPr>
            <a:xfrm>
              <a:off x="3361813" y="1509700"/>
              <a:ext cx="168675" cy="168675"/>
            </a:xfrm>
            <a:custGeom>
              <a:avLst/>
              <a:gdLst/>
              <a:ahLst/>
              <a:cxnLst/>
              <a:rect l="l" t="t" r="r" b="b"/>
              <a:pathLst>
                <a:path w="6747" h="6747" extrusionOk="0">
                  <a:moveTo>
                    <a:pt x="3348" y="0"/>
                  </a:moveTo>
                  <a:cubicBezTo>
                    <a:pt x="1517" y="0"/>
                    <a:pt x="1" y="1447"/>
                    <a:pt x="1" y="3330"/>
                  </a:cubicBezTo>
                  <a:cubicBezTo>
                    <a:pt x="1" y="5230"/>
                    <a:pt x="1517" y="6746"/>
                    <a:pt x="3348" y="6746"/>
                  </a:cubicBezTo>
                  <a:cubicBezTo>
                    <a:pt x="5230" y="6746"/>
                    <a:pt x="6747" y="5230"/>
                    <a:pt x="6747" y="3330"/>
                  </a:cubicBezTo>
                  <a:cubicBezTo>
                    <a:pt x="6747" y="1447"/>
                    <a:pt x="5230" y="0"/>
                    <a:pt x="3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666;p50">
              <a:extLst>
                <a:ext uri="{FF2B5EF4-FFF2-40B4-BE49-F238E27FC236}">
                  <a16:creationId xmlns:a16="http://schemas.microsoft.com/office/drawing/2014/main" id="{3CCB222C-09F2-47A1-B643-4B4CA40257ED}"/>
                </a:ext>
              </a:extLst>
            </p:cNvPr>
            <p:cNvSpPr/>
            <p:nvPr/>
          </p:nvSpPr>
          <p:spPr>
            <a:xfrm>
              <a:off x="3399738" y="1524075"/>
              <a:ext cx="107225" cy="107225"/>
            </a:xfrm>
            <a:custGeom>
              <a:avLst/>
              <a:gdLst/>
              <a:ahLst/>
              <a:cxnLst/>
              <a:rect l="l" t="t" r="r" b="b"/>
              <a:pathLst>
                <a:path w="4289" h="4289" extrusionOk="0">
                  <a:moveTo>
                    <a:pt x="2110" y="0"/>
                  </a:moveTo>
                  <a:cubicBezTo>
                    <a:pt x="959" y="0"/>
                    <a:pt x="0" y="942"/>
                    <a:pt x="0" y="2179"/>
                  </a:cubicBezTo>
                  <a:cubicBezTo>
                    <a:pt x="0" y="3347"/>
                    <a:pt x="959" y="4288"/>
                    <a:pt x="2110" y="4288"/>
                  </a:cubicBezTo>
                  <a:cubicBezTo>
                    <a:pt x="3347" y="4288"/>
                    <a:pt x="4288" y="3347"/>
                    <a:pt x="4288" y="2179"/>
                  </a:cubicBezTo>
                  <a:cubicBezTo>
                    <a:pt x="4288" y="942"/>
                    <a:pt x="3347" y="0"/>
                    <a:pt x="2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667;p50">
              <a:extLst>
                <a:ext uri="{FF2B5EF4-FFF2-40B4-BE49-F238E27FC236}">
                  <a16:creationId xmlns:a16="http://schemas.microsoft.com/office/drawing/2014/main" id="{C38057F1-2668-48DA-BB57-10A671011530}"/>
                </a:ext>
              </a:extLst>
            </p:cNvPr>
            <p:cNvSpPr/>
            <p:nvPr/>
          </p:nvSpPr>
          <p:spPr>
            <a:xfrm>
              <a:off x="3438088" y="15314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7" y="1"/>
                  </a:moveTo>
                  <a:cubicBezTo>
                    <a:pt x="645" y="1"/>
                    <a:pt x="0" y="646"/>
                    <a:pt x="0" y="1378"/>
                  </a:cubicBezTo>
                  <a:cubicBezTo>
                    <a:pt x="0" y="2180"/>
                    <a:pt x="645" y="2755"/>
                    <a:pt x="1377" y="2755"/>
                  </a:cubicBezTo>
                  <a:cubicBezTo>
                    <a:pt x="2179" y="2755"/>
                    <a:pt x="2754" y="2180"/>
                    <a:pt x="2754" y="1378"/>
                  </a:cubicBezTo>
                  <a:cubicBezTo>
                    <a:pt x="2754" y="646"/>
                    <a:pt x="2179" y="1"/>
                    <a:pt x="1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668;p50">
              <a:extLst>
                <a:ext uri="{FF2B5EF4-FFF2-40B4-BE49-F238E27FC236}">
                  <a16:creationId xmlns:a16="http://schemas.microsoft.com/office/drawing/2014/main" id="{5AC6FB01-530F-43BD-824B-1124DE101A95}"/>
                </a:ext>
              </a:extLst>
            </p:cNvPr>
            <p:cNvSpPr/>
            <p:nvPr/>
          </p:nvSpPr>
          <p:spPr>
            <a:xfrm>
              <a:off x="3232838" y="1348025"/>
              <a:ext cx="466750" cy="492000"/>
            </a:xfrm>
            <a:custGeom>
              <a:avLst/>
              <a:gdLst/>
              <a:ahLst/>
              <a:cxnLst/>
              <a:rect l="l" t="t" r="r" b="b"/>
              <a:pathLst>
                <a:path w="18670" h="19680" extrusionOk="0">
                  <a:moveTo>
                    <a:pt x="15758" y="576"/>
                  </a:moveTo>
                  <a:cubicBezTo>
                    <a:pt x="16856" y="576"/>
                    <a:pt x="17658" y="1447"/>
                    <a:pt x="17658" y="2475"/>
                  </a:cubicBezTo>
                  <a:cubicBezTo>
                    <a:pt x="17658" y="3556"/>
                    <a:pt x="16856" y="4428"/>
                    <a:pt x="15758" y="4428"/>
                  </a:cubicBezTo>
                  <a:cubicBezTo>
                    <a:pt x="14747" y="4428"/>
                    <a:pt x="13875" y="3556"/>
                    <a:pt x="13875" y="2475"/>
                  </a:cubicBezTo>
                  <a:cubicBezTo>
                    <a:pt x="13875" y="1447"/>
                    <a:pt x="14747" y="576"/>
                    <a:pt x="15758" y="576"/>
                  </a:cubicBezTo>
                  <a:close/>
                  <a:moveTo>
                    <a:pt x="1813" y="3556"/>
                  </a:moveTo>
                  <a:cubicBezTo>
                    <a:pt x="2475" y="3556"/>
                    <a:pt x="2981" y="4062"/>
                    <a:pt x="2981" y="4724"/>
                  </a:cubicBezTo>
                  <a:cubicBezTo>
                    <a:pt x="2981" y="5369"/>
                    <a:pt x="2475" y="5875"/>
                    <a:pt x="1813" y="5875"/>
                  </a:cubicBezTo>
                  <a:cubicBezTo>
                    <a:pt x="1168" y="5875"/>
                    <a:pt x="663" y="5369"/>
                    <a:pt x="663" y="4724"/>
                  </a:cubicBezTo>
                  <a:cubicBezTo>
                    <a:pt x="663" y="4062"/>
                    <a:pt x="1168" y="3556"/>
                    <a:pt x="1813" y="3556"/>
                  </a:cubicBezTo>
                  <a:close/>
                  <a:moveTo>
                    <a:pt x="8420" y="6833"/>
                  </a:moveTo>
                  <a:cubicBezTo>
                    <a:pt x="10093" y="6833"/>
                    <a:pt x="11400" y="8210"/>
                    <a:pt x="11400" y="9884"/>
                  </a:cubicBezTo>
                  <a:cubicBezTo>
                    <a:pt x="11400" y="11470"/>
                    <a:pt x="10093" y="12847"/>
                    <a:pt x="8420" y="12847"/>
                  </a:cubicBezTo>
                  <a:cubicBezTo>
                    <a:pt x="6764" y="12847"/>
                    <a:pt x="5456" y="11470"/>
                    <a:pt x="5456" y="9884"/>
                  </a:cubicBezTo>
                  <a:cubicBezTo>
                    <a:pt x="5456" y="8210"/>
                    <a:pt x="6764" y="6833"/>
                    <a:pt x="8420" y="6833"/>
                  </a:cubicBezTo>
                  <a:close/>
                  <a:moveTo>
                    <a:pt x="3277" y="16054"/>
                  </a:moveTo>
                  <a:cubicBezTo>
                    <a:pt x="3922" y="16054"/>
                    <a:pt x="4428" y="16560"/>
                    <a:pt x="4428" y="17205"/>
                  </a:cubicBezTo>
                  <a:cubicBezTo>
                    <a:pt x="4428" y="17867"/>
                    <a:pt x="3922" y="18373"/>
                    <a:pt x="3277" y="18373"/>
                  </a:cubicBezTo>
                  <a:cubicBezTo>
                    <a:pt x="2615" y="18373"/>
                    <a:pt x="2109" y="17867"/>
                    <a:pt x="2109" y="17205"/>
                  </a:cubicBezTo>
                  <a:cubicBezTo>
                    <a:pt x="2109" y="16560"/>
                    <a:pt x="2615" y="16054"/>
                    <a:pt x="3277" y="16054"/>
                  </a:cubicBezTo>
                  <a:close/>
                  <a:moveTo>
                    <a:pt x="16124" y="15322"/>
                  </a:moveTo>
                  <a:cubicBezTo>
                    <a:pt x="17222" y="15322"/>
                    <a:pt x="18007" y="16124"/>
                    <a:pt x="18007" y="17205"/>
                  </a:cubicBezTo>
                  <a:cubicBezTo>
                    <a:pt x="18007" y="18233"/>
                    <a:pt x="17222" y="19105"/>
                    <a:pt x="16124" y="19105"/>
                  </a:cubicBezTo>
                  <a:cubicBezTo>
                    <a:pt x="15113" y="19105"/>
                    <a:pt x="14242" y="18233"/>
                    <a:pt x="14242" y="17205"/>
                  </a:cubicBezTo>
                  <a:cubicBezTo>
                    <a:pt x="14242" y="16124"/>
                    <a:pt x="15113" y="15322"/>
                    <a:pt x="16124" y="15322"/>
                  </a:cubicBezTo>
                  <a:close/>
                  <a:moveTo>
                    <a:pt x="15758" y="0"/>
                  </a:moveTo>
                  <a:cubicBezTo>
                    <a:pt x="14381" y="0"/>
                    <a:pt x="13300" y="1081"/>
                    <a:pt x="13300" y="2475"/>
                  </a:cubicBezTo>
                  <a:cubicBezTo>
                    <a:pt x="13300" y="3120"/>
                    <a:pt x="13509" y="3626"/>
                    <a:pt x="13806" y="4062"/>
                  </a:cubicBezTo>
                  <a:lnTo>
                    <a:pt x="10755" y="7112"/>
                  </a:lnTo>
                  <a:cubicBezTo>
                    <a:pt x="10163" y="6537"/>
                    <a:pt x="9291" y="6241"/>
                    <a:pt x="8420" y="6241"/>
                  </a:cubicBezTo>
                  <a:cubicBezTo>
                    <a:pt x="7408" y="6241"/>
                    <a:pt x="6467" y="6676"/>
                    <a:pt x="5805" y="7339"/>
                  </a:cubicBezTo>
                  <a:lnTo>
                    <a:pt x="3417" y="5439"/>
                  </a:lnTo>
                  <a:cubicBezTo>
                    <a:pt x="3486" y="5230"/>
                    <a:pt x="3556" y="4933"/>
                    <a:pt x="3556" y="4724"/>
                  </a:cubicBezTo>
                  <a:cubicBezTo>
                    <a:pt x="3556" y="3696"/>
                    <a:pt x="2754" y="2911"/>
                    <a:pt x="1813" y="2911"/>
                  </a:cubicBezTo>
                  <a:cubicBezTo>
                    <a:pt x="802" y="2911"/>
                    <a:pt x="0" y="3696"/>
                    <a:pt x="0" y="4724"/>
                  </a:cubicBezTo>
                  <a:cubicBezTo>
                    <a:pt x="0" y="5665"/>
                    <a:pt x="802" y="6467"/>
                    <a:pt x="1813" y="6467"/>
                  </a:cubicBezTo>
                  <a:cubicBezTo>
                    <a:pt x="2249" y="6467"/>
                    <a:pt x="2754" y="6241"/>
                    <a:pt x="3051" y="5962"/>
                  </a:cubicBezTo>
                  <a:lnTo>
                    <a:pt x="5456" y="7775"/>
                  </a:lnTo>
                  <a:cubicBezTo>
                    <a:pt x="5020" y="8350"/>
                    <a:pt x="4794" y="9082"/>
                    <a:pt x="4794" y="9884"/>
                  </a:cubicBezTo>
                  <a:cubicBezTo>
                    <a:pt x="4794" y="10895"/>
                    <a:pt x="5299" y="11906"/>
                    <a:pt x="6031" y="12568"/>
                  </a:cubicBezTo>
                  <a:lnTo>
                    <a:pt x="3992" y="15619"/>
                  </a:lnTo>
                  <a:cubicBezTo>
                    <a:pt x="3783" y="15462"/>
                    <a:pt x="3556" y="15392"/>
                    <a:pt x="3277" y="15392"/>
                  </a:cubicBezTo>
                  <a:cubicBezTo>
                    <a:pt x="2319" y="15392"/>
                    <a:pt x="1534" y="16194"/>
                    <a:pt x="1534" y="17205"/>
                  </a:cubicBezTo>
                  <a:cubicBezTo>
                    <a:pt x="1534" y="18163"/>
                    <a:pt x="2319" y="18948"/>
                    <a:pt x="3277" y="18948"/>
                  </a:cubicBezTo>
                  <a:cubicBezTo>
                    <a:pt x="4219" y="18948"/>
                    <a:pt x="5020" y="18163"/>
                    <a:pt x="5020" y="17205"/>
                  </a:cubicBezTo>
                  <a:cubicBezTo>
                    <a:pt x="5020" y="16699"/>
                    <a:pt x="4864" y="16263"/>
                    <a:pt x="4497" y="15897"/>
                  </a:cubicBezTo>
                  <a:lnTo>
                    <a:pt x="6537" y="12934"/>
                  </a:lnTo>
                  <a:cubicBezTo>
                    <a:pt x="7042" y="13283"/>
                    <a:pt x="7705" y="13440"/>
                    <a:pt x="8420" y="13440"/>
                  </a:cubicBezTo>
                  <a:cubicBezTo>
                    <a:pt x="9291" y="13440"/>
                    <a:pt x="10023" y="13143"/>
                    <a:pt x="10686" y="12638"/>
                  </a:cubicBezTo>
                  <a:lnTo>
                    <a:pt x="14085" y="15758"/>
                  </a:lnTo>
                  <a:cubicBezTo>
                    <a:pt x="13806" y="16124"/>
                    <a:pt x="13649" y="16630"/>
                    <a:pt x="13649" y="17205"/>
                  </a:cubicBezTo>
                  <a:cubicBezTo>
                    <a:pt x="13649" y="18599"/>
                    <a:pt x="14747" y="19680"/>
                    <a:pt x="16124" y="19680"/>
                  </a:cubicBezTo>
                  <a:cubicBezTo>
                    <a:pt x="17501" y="19680"/>
                    <a:pt x="18669" y="18599"/>
                    <a:pt x="18669" y="17205"/>
                  </a:cubicBezTo>
                  <a:cubicBezTo>
                    <a:pt x="18669" y="15828"/>
                    <a:pt x="17501" y="14677"/>
                    <a:pt x="16124" y="14677"/>
                  </a:cubicBezTo>
                  <a:cubicBezTo>
                    <a:pt x="15549" y="14677"/>
                    <a:pt x="14956" y="14886"/>
                    <a:pt x="14520" y="15322"/>
                  </a:cubicBezTo>
                  <a:lnTo>
                    <a:pt x="11121" y="12272"/>
                  </a:lnTo>
                  <a:cubicBezTo>
                    <a:pt x="11697" y="11627"/>
                    <a:pt x="12063" y="10755"/>
                    <a:pt x="12063" y="9884"/>
                  </a:cubicBezTo>
                  <a:cubicBezTo>
                    <a:pt x="12063" y="9012"/>
                    <a:pt x="11697" y="8210"/>
                    <a:pt x="11191" y="7548"/>
                  </a:cubicBezTo>
                  <a:lnTo>
                    <a:pt x="14242" y="4498"/>
                  </a:lnTo>
                  <a:cubicBezTo>
                    <a:pt x="14677" y="4794"/>
                    <a:pt x="15183" y="5003"/>
                    <a:pt x="15758" y="5003"/>
                  </a:cubicBezTo>
                  <a:cubicBezTo>
                    <a:pt x="17135" y="5003"/>
                    <a:pt x="18303" y="3853"/>
                    <a:pt x="18303" y="2475"/>
                  </a:cubicBezTo>
                  <a:cubicBezTo>
                    <a:pt x="18303" y="1081"/>
                    <a:pt x="17135" y="0"/>
                    <a:pt x="15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669;p50">
              <a:extLst>
                <a:ext uri="{FF2B5EF4-FFF2-40B4-BE49-F238E27FC236}">
                  <a16:creationId xmlns:a16="http://schemas.microsoft.com/office/drawing/2014/main" id="{A4B8320E-3624-4658-9B4D-0212BAD8D225}"/>
                </a:ext>
              </a:extLst>
            </p:cNvPr>
            <p:cNvSpPr/>
            <p:nvPr/>
          </p:nvSpPr>
          <p:spPr>
            <a:xfrm>
              <a:off x="3614138" y="1369800"/>
              <a:ext cx="54500" cy="54500"/>
            </a:xfrm>
            <a:custGeom>
              <a:avLst/>
              <a:gdLst/>
              <a:ahLst/>
              <a:cxnLst/>
              <a:rect l="l" t="t" r="r" b="b"/>
              <a:pathLst>
                <a:path w="2180" h="2180" extrusionOk="0">
                  <a:moveTo>
                    <a:pt x="1099" y="1"/>
                  </a:moveTo>
                  <a:cubicBezTo>
                    <a:pt x="506" y="1"/>
                    <a:pt x="1" y="506"/>
                    <a:pt x="1" y="1082"/>
                  </a:cubicBezTo>
                  <a:cubicBezTo>
                    <a:pt x="1" y="1674"/>
                    <a:pt x="506" y="2180"/>
                    <a:pt x="1099" y="2180"/>
                  </a:cubicBezTo>
                  <a:cubicBezTo>
                    <a:pt x="1674" y="2180"/>
                    <a:pt x="2179" y="1674"/>
                    <a:pt x="2179" y="1082"/>
                  </a:cubicBezTo>
                  <a:cubicBezTo>
                    <a:pt x="2179" y="506"/>
                    <a:pt x="1674" y="1"/>
                    <a:pt x="1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670;p50">
              <a:extLst>
                <a:ext uri="{FF2B5EF4-FFF2-40B4-BE49-F238E27FC236}">
                  <a16:creationId xmlns:a16="http://schemas.microsoft.com/office/drawing/2014/main" id="{98DB523E-CDEC-4271-854C-556E27DF17E2}"/>
                </a:ext>
              </a:extLst>
            </p:cNvPr>
            <p:cNvSpPr/>
            <p:nvPr/>
          </p:nvSpPr>
          <p:spPr>
            <a:xfrm>
              <a:off x="3623288" y="1738475"/>
              <a:ext cx="52750" cy="54500"/>
            </a:xfrm>
            <a:custGeom>
              <a:avLst/>
              <a:gdLst/>
              <a:ahLst/>
              <a:cxnLst/>
              <a:rect l="l" t="t" r="r" b="b"/>
              <a:pathLst>
                <a:path w="2110" h="2180" extrusionOk="0">
                  <a:moveTo>
                    <a:pt x="1012" y="1"/>
                  </a:moveTo>
                  <a:cubicBezTo>
                    <a:pt x="436" y="1"/>
                    <a:pt x="1" y="506"/>
                    <a:pt x="1" y="1081"/>
                  </a:cubicBezTo>
                  <a:cubicBezTo>
                    <a:pt x="1" y="1674"/>
                    <a:pt x="436" y="2179"/>
                    <a:pt x="1012" y="2179"/>
                  </a:cubicBezTo>
                  <a:cubicBezTo>
                    <a:pt x="1674" y="2179"/>
                    <a:pt x="2110" y="1674"/>
                    <a:pt x="2110" y="1081"/>
                  </a:cubicBezTo>
                  <a:cubicBezTo>
                    <a:pt x="2110" y="506"/>
                    <a:pt x="1674" y="1"/>
                    <a:pt x="10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671;p50">
              <a:extLst>
                <a:ext uri="{FF2B5EF4-FFF2-40B4-BE49-F238E27FC236}">
                  <a16:creationId xmlns:a16="http://schemas.microsoft.com/office/drawing/2014/main" id="{DAEA73AC-8A5E-4027-8D9F-E05AA8E84018}"/>
                </a:ext>
              </a:extLst>
            </p:cNvPr>
            <p:cNvSpPr/>
            <p:nvPr/>
          </p:nvSpPr>
          <p:spPr>
            <a:xfrm>
              <a:off x="3307338" y="1754600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46" y="0"/>
                  </a:moveTo>
                  <a:cubicBezTo>
                    <a:pt x="297" y="0"/>
                    <a:pt x="1" y="297"/>
                    <a:pt x="1" y="593"/>
                  </a:cubicBezTo>
                  <a:cubicBezTo>
                    <a:pt x="1" y="942"/>
                    <a:pt x="297" y="1238"/>
                    <a:pt x="646" y="1238"/>
                  </a:cubicBezTo>
                  <a:cubicBezTo>
                    <a:pt x="942" y="1238"/>
                    <a:pt x="1239" y="942"/>
                    <a:pt x="1239" y="593"/>
                  </a:cubicBezTo>
                  <a:cubicBezTo>
                    <a:pt x="1239" y="297"/>
                    <a:pt x="94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 video">
            <a:hlinkClick r:id="" action="ppaction://media"/>
            <a:extLst>
              <a:ext uri="{FF2B5EF4-FFF2-40B4-BE49-F238E27FC236}">
                <a16:creationId xmlns:a16="http://schemas.microsoft.com/office/drawing/2014/main" id="{687D8653-1F7B-4752-9286-45BD5D4AE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8963" y="416997"/>
            <a:ext cx="7666074" cy="430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78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FFE9E9"/>
      </a:lt2>
      <a:accent1>
        <a:srgbClr val="F56B6B"/>
      </a:accent1>
      <a:accent2>
        <a:srgbClr val="A4CDFF"/>
      </a:accent2>
      <a:accent3>
        <a:srgbClr val="2477CF"/>
      </a:accent3>
      <a:accent4>
        <a:srgbClr val="FCD5D5"/>
      </a:accent4>
      <a:accent5>
        <a:srgbClr val="4D0000"/>
      </a:accent5>
      <a:accent6>
        <a:srgbClr val="FFA8A8"/>
      </a:accent6>
      <a:hlink>
        <a:srgbClr val="4D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250</Words>
  <Application>Microsoft Office PowerPoint</Application>
  <PresentationFormat>Trình chiếu Trên màn hình (16:9)</PresentationFormat>
  <Paragraphs>50</Paragraphs>
  <Slides>9</Slides>
  <Notes>9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8" baseType="lpstr">
      <vt:lpstr>Maven Pro</vt:lpstr>
      <vt:lpstr>Didact Gothic</vt:lpstr>
      <vt:lpstr>Aldrich</vt:lpstr>
      <vt:lpstr>Courier New</vt:lpstr>
      <vt:lpstr>Roboto Medium</vt:lpstr>
      <vt:lpstr>Arial</vt:lpstr>
      <vt:lpstr>Fira Sans Condensed Medium</vt:lpstr>
      <vt:lpstr>Advent Pro SemiBold</vt:lpstr>
      <vt:lpstr>Virtual Slides for Education Day by Slidesgo</vt:lpstr>
      <vt:lpstr>SORTING VISUALIZER </vt:lpstr>
      <vt:lpstr>PROBLEM</vt:lpstr>
      <vt:lpstr>SOLUTION</vt:lpstr>
      <vt:lpstr>Bản trình bày PowerPoint</vt:lpstr>
      <vt:lpstr>Bản trình bày PowerPoint</vt:lpstr>
      <vt:lpstr>Bản trình bày PowerPoint</vt:lpstr>
      <vt:lpstr>Bản trình bày PowerPoint</vt:lpstr>
      <vt:lpstr>OOP TECHNIQUES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SLIDES FOR EDUCATION DAY</dc:title>
  <dc:creator>ThienTrang</dc:creator>
  <cp:lastModifiedBy>NGUYEN VU THIEN TRANG 20194459</cp:lastModifiedBy>
  <cp:revision>15</cp:revision>
  <dcterms:modified xsi:type="dcterms:W3CDTF">2021-06-06T15:27:50Z</dcterms:modified>
</cp:coreProperties>
</file>